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60" r:id="rId2"/>
    <p:sldId id="261" r:id="rId3"/>
    <p:sldId id="268" r:id="rId4"/>
    <p:sldId id="262" r:id="rId5"/>
    <p:sldId id="269" r:id="rId6"/>
    <p:sldId id="263" r:id="rId7"/>
    <p:sldId id="270" r:id="rId8"/>
    <p:sldId id="264" r:id="rId9"/>
    <p:sldId id="265" r:id="rId10"/>
    <p:sldId id="257" r:id="rId11"/>
    <p:sldId id="267" r:id="rId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3" d="100"/>
          <a:sy n="83" d="100"/>
        </p:scale>
        <p:origin x="-1426" y="-77"/>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sphere1.png"/>
          <p:cNvPicPr>
            <a:picLocks noChangeAspect="1"/>
          </p:cNvPicPr>
          <p:nvPr/>
        </p:nvPicPr>
        <p:blipFill>
          <a:blip r:embed="rId2" cstate="print"/>
          <a:stretch>
            <a:fillRect/>
          </a:stretch>
        </p:blipFill>
        <p:spPr>
          <a:xfrm>
            <a:off x="6850374" y="0"/>
            <a:ext cx="2293626" cy="6858000"/>
          </a:xfrm>
          <a:prstGeom prst="rect">
            <a:avLst/>
          </a:prstGeom>
        </p:spPr>
      </p:pic>
      <p:sp>
        <p:nvSpPr>
          <p:cNvPr id="3" name="Subtitle 2"/>
          <p:cNvSpPr>
            <a:spLocks noGrp="1"/>
          </p:cNvSpPr>
          <p:nvPr>
            <p:ph type="subTitle" idx="1"/>
          </p:nvPr>
        </p:nvSpPr>
        <p:spPr>
          <a:xfrm>
            <a:off x="2438400" y="3581400"/>
            <a:ext cx="3962400" cy="2133600"/>
          </a:xfrm>
        </p:spPr>
        <p:txBody>
          <a:bodyPr anchor="t">
            <a:normAutofit/>
          </a:bodyPr>
          <a:lstStyle>
            <a:lvl1pPr marL="0" indent="0" algn="r">
              <a:buNone/>
              <a:defRPr sz="14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6" name="Title 15"/>
          <p:cNvSpPr>
            <a:spLocks noGrp="1"/>
          </p:cNvSpPr>
          <p:nvPr>
            <p:ph type="title"/>
          </p:nvPr>
        </p:nvSpPr>
        <p:spPr>
          <a:xfrm>
            <a:off x="2438400" y="1447800"/>
            <a:ext cx="3962400" cy="2133600"/>
          </a:xfrm>
        </p:spPr>
        <p:txBody>
          <a:bodyPr anchor="b"/>
          <a:lstStyle/>
          <a:p>
            <a:r>
              <a:rPr lang="en-US" smtClean="0"/>
              <a:t>Click to edit Master title style</a:t>
            </a:r>
            <a:endParaRPr lang="en-US" dirty="0"/>
          </a:p>
        </p:txBody>
      </p:sp>
      <p:sp>
        <p:nvSpPr>
          <p:cNvPr id="13" name="Date Placeholder 12"/>
          <p:cNvSpPr>
            <a:spLocks noGrp="1"/>
          </p:cNvSpPr>
          <p:nvPr>
            <p:ph type="dt" sz="half" idx="10"/>
          </p:nvPr>
        </p:nvSpPr>
        <p:spPr>
          <a:xfrm>
            <a:off x="3582988" y="6426201"/>
            <a:ext cx="2819399" cy="126999"/>
          </a:xfrm>
        </p:spPr>
        <p:txBody>
          <a:bodyPr/>
          <a:lstStyle/>
          <a:p>
            <a:fld id="{F2283E6B-7D6B-4A8B-97B6-B6990DC793D6}" type="datetimeFigureOut">
              <a:rPr lang="en-IN" smtClean="0"/>
              <a:t>16-12-2021</a:t>
            </a:fld>
            <a:endParaRPr lang="en-IN"/>
          </a:p>
        </p:txBody>
      </p:sp>
      <p:sp>
        <p:nvSpPr>
          <p:cNvPr id="14" name="Slide Number Placeholder 13"/>
          <p:cNvSpPr>
            <a:spLocks noGrp="1"/>
          </p:cNvSpPr>
          <p:nvPr>
            <p:ph type="sldNum" sz="quarter" idx="11"/>
          </p:nvPr>
        </p:nvSpPr>
        <p:spPr>
          <a:xfrm>
            <a:off x="6414976" y="6400800"/>
            <a:ext cx="457200" cy="152400"/>
          </a:xfrm>
        </p:spPr>
        <p:txBody>
          <a:bodyPr/>
          <a:lstStyle>
            <a:lvl1pPr algn="r">
              <a:defRPr/>
            </a:lvl1pPr>
          </a:lstStyle>
          <a:p>
            <a:fld id="{8CE29604-7FA2-4731-8675-C881A78E2489}" type="slidenum">
              <a:rPr lang="en-IN" smtClean="0"/>
              <a:t>‹#›</a:t>
            </a:fld>
            <a:endParaRPr lang="en-IN"/>
          </a:p>
        </p:txBody>
      </p:sp>
      <p:sp>
        <p:nvSpPr>
          <p:cNvPr id="15" name="Footer Placeholder 14"/>
          <p:cNvSpPr>
            <a:spLocks noGrp="1"/>
          </p:cNvSpPr>
          <p:nvPr>
            <p:ph type="ftr" sz="quarter" idx="12"/>
          </p:nvPr>
        </p:nvSpPr>
        <p:spPr>
          <a:xfrm>
            <a:off x="3581400" y="6296248"/>
            <a:ext cx="2820987" cy="152400"/>
          </a:xfrm>
        </p:spPr>
        <p:txBody>
          <a:bodyPr/>
          <a:lstStyle/>
          <a:p>
            <a:endParaRPr lang="en-IN"/>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Date Placeholder 12"/>
          <p:cNvSpPr>
            <a:spLocks noGrp="1"/>
          </p:cNvSpPr>
          <p:nvPr>
            <p:ph type="dt" sz="half" idx="10"/>
          </p:nvPr>
        </p:nvSpPr>
        <p:spPr/>
        <p:txBody>
          <a:bodyPr/>
          <a:lstStyle/>
          <a:p>
            <a:fld id="{F2283E6B-7D6B-4A8B-97B6-B6990DC793D6}" type="datetimeFigureOut">
              <a:rPr lang="en-IN" smtClean="0"/>
              <a:t>16-12-2021</a:t>
            </a:fld>
            <a:endParaRPr lang="en-IN"/>
          </a:p>
        </p:txBody>
      </p:sp>
      <p:sp>
        <p:nvSpPr>
          <p:cNvPr id="14" name="Slide Number Placeholder 13"/>
          <p:cNvSpPr>
            <a:spLocks noGrp="1"/>
          </p:cNvSpPr>
          <p:nvPr>
            <p:ph type="sldNum" sz="quarter" idx="11"/>
          </p:nvPr>
        </p:nvSpPr>
        <p:spPr/>
        <p:txBody>
          <a:bodyPr/>
          <a:lstStyle/>
          <a:p>
            <a:fld id="{8CE29604-7FA2-4731-8675-C881A78E2489}" type="slidenum">
              <a:rPr lang="en-IN" smtClean="0"/>
              <a:t>‹#›</a:t>
            </a:fld>
            <a:endParaRPr lang="en-IN"/>
          </a:p>
        </p:txBody>
      </p:sp>
      <p:sp>
        <p:nvSpPr>
          <p:cNvPr id="15" name="Footer Placeholder 14"/>
          <p:cNvSpPr>
            <a:spLocks noGrp="1"/>
          </p:cNvSpPr>
          <p:nvPr>
            <p:ph type="ftr" sz="quarter" idx="12"/>
          </p:nvPr>
        </p:nvSpPr>
        <p:spPr/>
        <p:txBody>
          <a:bodyPr/>
          <a:lstStyle/>
          <a:p>
            <a:endParaRPr lang="en-IN"/>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Date Placeholder 12"/>
          <p:cNvSpPr>
            <a:spLocks noGrp="1"/>
          </p:cNvSpPr>
          <p:nvPr>
            <p:ph type="dt" sz="half" idx="10"/>
          </p:nvPr>
        </p:nvSpPr>
        <p:spPr/>
        <p:txBody>
          <a:bodyPr/>
          <a:lstStyle/>
          <a:p>
            <a:fld id="{F2283E6B-7D6B-4A8B-97B6-B6990DC793D6}" type="datetimeFigureOut">
              <a:rPr lang="en-IN" smtClean="0"/>
              <a:t>16-12-2021</a:t>
            </a:fld>
            <a:endParaRPr lang="en-IN"/>
          </a:p>
        </p:txBody>
      </p:sp>
      <p:sp>
        <p:nvSpPr>
          <p:cNvPr id="14" name="Slide Number Placeholder 13"/>
          <p:cNvSpPr>
            <a:spLocks noGrp="1"/>
          </p:cNvSpPr>
          <p:nvPr>
            <p:ph type="sldNum" sz="quarter" idx="11"/>
          </p:nvPr>
        </p:nvSpPr>
        <p:spPr/>
        <p:txBody>
          <a:bodyPr/>
          <a:lstStyle/>
          <a:p>
            <a:fld id="{8CE29604-7FA2-4731-8675-C881A78E2489}" type="slidenum">
              <a:rPr lang="en-IN" smtClean="0"/>
              <a:t>‹#›</a:t>
            </a:fld>
            <a:endParaRPr lang="en-IN"/>
          </a:p>
        </p:txBody>
      </p:sp>
      <p:sp>
        <p:nvSpPr>
          <p:cNvPr id="15" name="Footer Placeholder 14"/>
          <p:cNvSpPr>
            <a:spLocks noGrp="1"/>
          </p:cNvSpPr>
          <p:nvPr>
            <p:ph type="ftr" sz="quarter" idx="12"/>
          </p:nvPr>
        </p:nvSpPr>
        <p:spPr/>
        <p:txBody>
          <a:bodyPr/>
          <a:lstStyle/>
          <a:p>
            <a:endParaRPr lang="en-IN"/>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3657600" cy="5714999"/>
          </a:xfrm>
        </p:spPr>
        <p:txBody>
          <a:bodyPr/>
          <a:lstStyle>
            <a:lvl5pPr>
              <a:defRPr/>
            </a:lvl5pPr>
            <a:lvl6pPr>
              <a:defRPr/>
            </a:lvl6pPr>
            <a:lvl7pPr>
              <a:defRPr/>
            </a:lvl7pPr>
            <a:lvl8pPr>
              <a:defRPr/>
            </a:lvl8pPr>
            <a:lvl9pP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6" name="Title 15"/>
          <p:cNvSpPr>
            <a:spLocks noGrp="1"/>
          </p:cNvSpPr>
          <p:nvPr>
            <p:ph type="title"/>
          </p:nvPr>
        </p:nvSpPr>
        <p:spPr/>
        <p:txBody>
          <a:bodyPr/>
          <a:lstStyle/>
          <a:p>
            <a:r>
              <a:rPr lang="en-US" smtClean="0"/>
              <a:t>Click to edit Master title style</a:t>
            </a:r>
            <a:endParaRPr lang="en-US"/>
          </a:p>
        </p:txBody>
      </p:sp>
      <p:sp>
        <p:nvSpPr>
          <p:cNvPr id="10" name="Date Placeholder 9"/>
          <p:cNvSpPr>
            <a:spLocks noGrp="1"/>
          </p:cNvSpPr>
          <p:nvPr>
            <p:ph type="dt" sz="half" idx="10"/>
          </p:nvPr>
        </p:nvSpPr>
        <p:spPr/>
        <p:txBody>
          <a:bodyPr/>
          <a:lstStyle/>
          <a:p>
            <a:fld id="{F2283E6B-7D6B-4A8B-97B6-B6990DC793D6}" type="datetimeFigureOut">
              <a:rPr lang="en-IN" smtClean="0"/>
              <a:t>16-12-2021</a:t>
            </a:fld>
            <a:endParaRPr lang="en-IN"/>
          </a:p>
        </p:txBody>
      </p:sp>
      <p:sp>
        <p:nvSpPr>
          <p:cNvPr id="11" name="Slide Number Placeholder 10"/>
          <p:cNvSpPr>
            <a:spLocks noGrp="1"/>
          </p:cNvSpPr>
          <p:nvPr>
            <p:ph type="sldNum" sz="quarter" idx="11"/>
          </p:nvPr>
        </p:nvSpPr>
        <p:spPr/>
        <p:txBody>
          <a:bodyPr/>
          <a:lstStyle/>
          <a:p>
            <a:fld id="{8CE29604-7FA2-4731-8675-C881A78E2489}" type="slidenum">
              <a:rPr lang="en-IN" smtClean="0"/>
              <a:t>‹#›</a:t>
            </a:fld>
            <a:endParaRPr lang="en-IN"/>
          </a:p>
        </p:txBody>
      </p:sp>
      <p:sp>
        <p:nvSpPr>
          <p:cNvPr id="12" name="Footer Placeholder 11"/>
          <p:cNvSpPr>
            <a:spLocks noGrp="1"/>
          </p:cNvSpPr>
          <p:nvPr>
            <p:ph type="ftr" sz="quarter" idx="12"/>
          </p:nvPr>
        </p:nvSpPr>
        <p:spPr/>
        <p:txBody>
          <a:bodyPr/>
          <a:lstStyle/>
          <a:p>
            <a:endParaRPr lang="en-IN"/>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7" name="Picture 6" descr="sphere1.png"/>
          <p:cNvPicPr>
            <a:picLocks noChangeAspect="1"/>
          </p:cNvPicPr>
          <p:nvPr/>
        </p:nvPicPr>
        <p:blipFill>
          <a:blip r:embed="rId2" cstate="print"/>
          <a:stretch>
            <a:fillRect/>
          </a:stretch>
        </p:blipFill>
        <p:spPr>
          <a:xfrm>
            <a:off x="6858000" y="0"/>
            <a:ext cx="2293626" cy="6858000"/>
          </a:xfrm>
          <a:prstGeom prst="rect">
            <a:avLst/>
          </a:prstGeom>
        </p:spPr>
      </p:pic>
      <p:sp>
        <p:nvSpPr>
          <p:cNvPr id="12" name="Date Placeholder 11"/>
          <p:cNvSpPr>
            <a:spLocks noGrp="1"/>
          </p:cNvSpPr>
          <p:nvPr>
            <p:ph type="dt" sz="half" idx="10"/>
          </p:nvPr>
        </p:nvSpPr>
        <p:spPr>
          <a:xfrm>
            <a:off x="839788" y="6426201"/>
            <a:ext cx="2819399" cy="126999"/>
          </a:xfrm>
        </p:spPr>
        <p:txBody>
          <a:bodyPr/>
          <a:lstStyle/>
          <a:p>
            <a:fld id="{F2283E6B-7D6B-4A8B-97B6-B6990DC793D6}" type="datetimeFigureOut">
              <a:rPr lang="en-IN" smtClean="0"/>
              <a:t>16-12-2021</a:t>
            </a:fld>
            <a:endParaRPr lang="en-IN"/>
          </a:p>
        </p:txBody>
      </p:sp>
      <p:sp>
        <p:nvSpPr>
          <p:cNvPr id="13" name="Slide Number Placeholder 12"/>
          <p:cNvSpPr>
            <a:spLocks noGrp="1"/>
          </p:cNvSpPr>
          <p:nvPr>
            <p:ph type="sldNum" sz="quarter" idx="11"/>
          </p:nvPr>
        </p:nvSpPr>
        <p:spPr>
          <a:xfrm>
            <a:off x="4116388" y="6400800"/>
            <a:ext cx="533400" cy="152400"/>
          </a:xfrm>
        </p:spPr>
        <p:txBody>
          <a:bodyPr/>
          <a:lstStyle/>
          <a:p>
            <a:fld id="{8CE29604-7FA2-4731-8675-C881A78E2489}" type="slidenum">
              <a:rPr lang="en-IN" smtClean="0"/>
              <a:t>‹#›</a:t>
            </a:fld>
            <a:endParaRPr lang="en-IN"/>
          </a:p>
        </p:txBody>
      </p:sp>
      <p:sp>
        <p:nvSpPr>
          <p:cNvPr id="14" name="Footer Placeholder 13"/>
          <p:cNvSpPr>
            <a:spLocks noGrp="1"/>
          </p:cNvSpPr>
          <p:nvPr>
            <p:ph type="ftr" sz="quarter" idx="12"/>
          </p:nvPr>
        </p:nvSpPr>
        <p:spPr>
          <a:xfrm>
            <a:off x="838200" y="6296248"/>
            <a:ext cx="2820987" cy="152400"/>
          </a:xfrm>
        </p:spPr>
        <p:txBody>
          <a:bodyPr/>
          <a:lstStyle/>
          <a:p>
            <a:endParaRPr lang="en-IN"/>
          </a:p>
        </p:txBody>
      </p:sp>
      <p:sp>
        <p:nvSpPr>
          <p:cNvPr id="15" name="Title 14"/>
          <p:cNvSpPr>
            <a:spLocks noGrp="1"/>
          </p:cNvSpPr>
          <p:nvPr>
            <p:ph type="title"/>
          </p:nvPr>
        </p:nvSpPr>
        <p:spPr>
          <a:xfrm>
            <a:off x="457200" y="1828800"/>
            <a:ext cx="3200400" cy="1752600"/>
          </a:xfrm>
        </p:spPr>
        <p:txBody>
          <a:bodyPr anchor="b"/>
          <a:lstStyle/>
          <a:p>
            <a:r>
              <a:rPr lang="en-US" smtClean="0"/>
              <a:t>Click to edit Master title style</a:t>
            </a:r>
            <a:endParaRPr lang="en-US"/>
          </a:p>
        </p:txBody>
      </p:sp>
      <p:sp>
        <p:nvSpPr>
          <p:cNvPr id="3" name="Text Placeholder 2"/>
          <p:cNvSpPr>
            <a:spLocks noGrp="1"/>
          </p:cNvSpPr>
          <p:nvPr>
            <p:ph type="body" sz="quarter" idx="13"/>
          </p:nvPr>
        </p:nvSpPr>
        <p:spPr>
          <a:xfrm>
            <a:off x="457200" y="3578224"/>
            <a:ext cx="3200645" cy="1459767"/>
          </a:xfrm>
        </p:spPr>
        <p:txBody>
          <a:bodyPr anchor="t">
            <a:normAutofit/>
          </a:bodyPr>
          <a:lstStyle>
            <a:lvl1pPr marL="0" indent="0" algn="r" defTabSz="914400" rtl="0" eaLnBrk="1" latinLnBrk="0" hangingPunct="1">
              <a:spcBef>
                <a:spcPct val="20000"/>
              </a:spcBef>
              <a:buClr>
                <a:schemeClr val="tx1">
                  <a:lumMod val="50000"/>
                  <a:lumOff val="50000"/>
                </a:schemeClr>
              </a:buClr>
              <a:buFont typeface="Wingdings" pitchFamily="2" charset="2"/>
              <a:buNone/>
              <a:defRPr lang="en-US" sz="1400" kern="1200" dirty="0" smtClean="0">
                <a:solidFill>
                  <a:schemeClr val="tx2"/>
                </a:solidFill>
                <a:latin typeface="+mn-lt"/>
                <a:ea typeface="+mn-ea"/>
                <a:cs typeface="+mn-cs"/>
              </a:defRPr>
            </a:lvl1pPr>
          </a:lstStyle>
          <a:p>
            <a:pPr lvl="0"/>
            <a:r>
              <a:rPr lang="en-US" smtClean="0"/>
              <a:t>Click to edit Master text styles</a:t>
            </a:r>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3429000"/>
            <a:ext cx="3124200" cy="2667000"/>
          </a:xfrm>
        </p:spPr>
        <p:txBody>
          <a:bodyPr>
            <a:normAutofit/>
          </a:bodyPr>
          <a:lstStyle>
            <a:lvl1pPr marL="228600" indent="-182880">
              <a:defRPr sz="1400"/>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57200" y="457200"/>
            <a:ext cx="3124200" cy="2667000"/>
          </a:xfrm>
        </p:spPr>
        <p:txBody>
          <a:bodyPr>
            <a:normAutofit/>
          </a:bodyPr>
          <a:lstStyle>
            <a:lvl1pPr marL="228600" indent="-182880">
              <a:defRPr sz="1400"/>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itle 1"/>
          <p:cNvSpPr>
            <a:spLocks noGrp="1"/>
          </p:cNvSpPr>
          <p:nvPr>
            <p:ph type="title"/>
          </p:nvPr>
        </p:nvSpPr>
        <p:spPr>
          <a:xfrm>
            <a:off x="4876800" y="457200"/>
            <a:ext cx="2819400" cy="5714999"/>
          </a:xfrm>
        </p:spPr>
        <p:txBody>
          <a:bodyPr/>
          <a:lstStyle/>
          <a:p>
            <a:r>
              <a:rPr lang="en-US" smtClean="0"/>
              <a:t>Click to edit Master title style</a:t>
            </a:r>
            <a:endParaRPr lang="en-US"/>
          </a:p>
        </p:txBody>
      </p:sp>
      <p:sp>
        <p:nvSpPr>
          <p:cNvPr id="9" name="Date Placeholder 8"/>
          <p:cNvSpPr>
            <a:spLocks noGrp="1"/>
          </p:cNvSpPr>
          <p:nvPr>
            <p:ph type="dt" sz="half" idx="10"/>
          </p:nvPr>
        </p:nvSpPr>
        <p:spPr/>
        <p:txBody>
          <a:bodyPr/>
          <a:lstStyle/>
          <a:p>
            <a:fld id="{F2283E6B-7D6B-4A8B-97B6-B6990DC793D6}" type="datetimeFigureOut">
              <a:rPr lang="en-IN" smtClean="0"/>
              <a:t>16-12-2021</a:t>
            </a:fld>
            <a:endParaRPr lang="en-IN"/>
          </a:p>
        </p:txBody>
      </p:sp>
      <p:sp>
        <p:nvSpPr>
          <p:cNvPr id="13" name="Slide Number Placeholder 12"/>
          <p:cNvSpPr>
            <a:spLocks noGrp="1"/>
          </p:cNvSpPr>
          <p:nvPr>
            <p:ph type="sldNum" sz="quarter" idx="11"/>
          </p:nvPr>
        </p:nvSpPr>
        <p:spPr/>
        <p:txBody>
          <a:bodyPr/>
          <a:lstStyle/>
          <a:p>
            <a:fld id="{8CE29604-7FA2-4731-8675-C881A78E2489}" type="slidenum">
              <a:rPr lang="en-IN" smtClean="0"/>
              <a:t>‹#›</a:t>
            </a:fld>
            <a:endParaRPr lang="en-IN"/>
          </a:p>
        </p:txBody>
      </p:sp>
      <p:sp>
        <p:nvSpPr>
          <p:cNvPr id="14" name="Footer Placeholder 13"/>
          <p:cNvSpPr>
            <a:spLocks noGrp="1"/>
          </p:cNvSpPr>
          <p:nvPr>
            <p:ph type="ftr" sz="quarter" idx="12"/>
          </p:nvPr>
        </p:nvSpPr>
        <p:spPr/>
        <p:txBody>
          <a:bodyPr/>
          <a:lstStyle/>
          <a:p>
            <a:endParaRPr lang="en-IN"/>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275238"/>
            <a:ext cx="3581400" cy="411162"/>
          </a:xfrm>
        </p:spPr>
        <p:txBody>
          <a:bodyPr anchor="b">
            <a:noAutofit/>
          </a:bodyPr>
          <a:lstStyle>
            <a:lvl1pPr marL="0" indent="0" algn="ctr">
              <a:buNone/>
              <a:defRPr sz="14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675288"/>
            <a:ext cx="3581400" cy="2525112"/>
          </a:xfrm>
        </p:spPr>
        <p:txBody>
          <a:bodyPr anchor="t">
            <a:normAutofit/>
          </a:bodyPr>
          <a:lstStyle>
            <a:lvl1pPr marL="228600" indent="-182880">
              <a:defRPr sz="1400"/>
            </a:lvl1pPr>
            <a:lvl2pPr>
              <a:defRPr sz="1400"/>
            </a:lvl2pPr>
            <a:lvl3pPr>
              <a:defRPr sz="1400"/>
            </a:lvl3pPr>
            <a:lvl4pPr>
              <a:defRPr sz="1400" baseline="0"/>
            </a:lvl4pPr>
            <a:lvl5pPr>
              <a:buFont typeface="Wingdings" pitchFamily="2" charset="2"/>
              <a:buChar char="§"/>
              <a:defRPr sz="1400"/>
            </a:lvl5pPr>
            <a:lvl6pPr>
              <a:buFont typeface="Wingdings" pitchFamily="2" charset="2"/>
              <a:buChar cha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Text Placeholder 4"/>
          <p:cNvSpPr>
            <a:spLocks noGrp="1"/>
          </p:cNvSpPr>
          <p:nvPr>
            <p:ph type="body" sz="quarter" idx="3"/>
          </p:nvPr>
        </p:nvSpPr>
        <p:spPr>
          <a:xfrm>
            <a:off x="457199" y="3429000"/>
            <a:ext cx="3581400" cy="411162"/>
          </a:xfrm>
        </p:spPr>
        <p:txBody>
          <a:bodyPr anchor="b">
            <a:noAutofit/>
          </a:bodyPr>
          <a:lstStyle>
            <a:lvl1pPr marL="0" indent="0" algn="ctr">
              <a:buNone/>
              <a:defRPr sz="14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57199" y="3840162"/>
            <a:ext cx="3581400" cy="2515198"/>
          </a:xfrm>
        </p:spPr>
        <p:txBody>
          <a:bodyPr anchor="t">
            <a:normAutofit/>
          </a:bodyPr>
          <a:lstStyle>
            <a:lvl1pPr marL="228600" indent="-182880">
              <a:defRPr sz="1400"/>
            </a:lvl1pPr>
            <a:lvl2pPr>
              <a:defRPr sz="14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11" name="Title 1"/>
          <p:cNvSpPr>
            <a:spLocks noGrp="1"/>
          </p:cNvSpPr>
          <p:nvPr>
            <p:ph type="title"/>
          </p:nvPr>
        </p:nvSpPr>
        <p:spPr>
          <a:xfrm>
            <a:off x="4876800" y="457200"/>
            <a:ext cx="2819400" cy="5714999"/>
          </a:xfrm>
        </p:spPr>
        <p:txBody>
          <a:bodyPr/>
          <a:lstStyle/>
          <a:p>
            <a:r>
              <a:rPr lang="en-US" smtClean="0"/>
              <a:t>Click to edit Master title style</a:t>
            </a:r>
            <a:endParaRPr lang="en-US"/>
          </a:p>
        </p:txBody>
      </p:sp>
      <p:sp>
        <p:nvSpPr>
          <p:cNvPr id="12" name="Date Placeholder 11"/>
          <p:cNvSpPr>
            <a:spLocks noGrp="1"/>
          </p:cNvSpPr>
          <p:nvPr>
            <p:ph type="dt" sz="half" idx="10"/>
          </p:nvPr>
        </p:nvSpPr>
        <p:spPr/>
        <p:txBody>
          <a:bodyPr/>
          <a:lstStyle/>
          <a:p>
            <a:fld id="{F2283E6B-7D6B-4A8B-97B6-B6990DC793D6}" type="datetimeFigureOut">
              <a:rPr lang="en-IN" smtClean="0"/>
              <a:t>16-12-2021</a:t>
            </a:fld>
            <a:endParaRPr lang="en-IN"/>
          </a:p>
        </p:txBody>
      </p:sp>
      <p:sp>
        <p:nvSpPr>
          <p:cNvPr id="14" name="Slide Number Placeholder 13"/>
          <p:cNvSpPr>
            <a:spLocks noGrp="1"/>
          </p:cNvSpPr>
          <p:nvPr>
            <p:ph type="sldNum" sz="quarter" idx="11"/>
          </p:nvPr>
        </p:nvSpPr>
        <p:spPr/>
        <p:txBody>
          <a:bodyPr/>
          <a:lstStyle/>
          <a:p>
            <a:fld id="{8CE29604-7FA2-4731-8675-C881A78E2489}" type="slidenum">
              <a:rPr lang="en-IN" smtClean="0"/>
              <a:t>‹#›</a:t>
            </a:fld>
            <a:endParaRPr lang="en-IN"/>
          </a:p>
        </p:txBody>
      </p:sp>
      <p:sp>
        <p:nvSpPr>
          <p:cNvPr id="16" name="Footer Placeholder 15"/>
          <p:cNvSpPr>
            <a:spLocks noGrp="1"/>
          </p:cNvSpPr>
          <p:nvPr>
            <p:ph type="ftr" sz="quarter" idx="12"/>
          </p:nvPr>
        </p:nvSpPr>
        <p:spPr/>
        <p:txBody>
          <a:bodyPr/>
          <a:lstStyle/>
          <a:p>
            <a:endParaRPr lang="en-IN"/>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733800" y="457200"/>
            <a:ext cx="3962400" cy="5715000"/>
          </a:xfrm>
        </p:spPr>
        <p:txBody>
          <a:bodyPr/>
          <a:lstStyle/>
          <a:p>
            <a:r>
              <a:rPr lang="en-US" smtClean="0"/>
              <a:t>Click to edit Master title style</a:t>
            </a:r>
            <a:endParaRPr lang="en-US" dirty="0"/>
          </a:p>
        </p:txBody>
      </p:sp>
      <p:sp>
        <p:nvSpPr>
          <p:cNvPr id="9" name="Date Placeholder 8"/>
          <p:cNvSpPr>
            <a:spLocks noGrp="1"/>
          </p:cNvSpPr>
          <p:nvPr>
            <p:ph type="dt" sz="half" idx="10"/>
          </p:nvPr>
        </p:nvSpPr>
        <p:spPr/>
        <p:txBody>
          <a:bodyPr/>
          <a:lstStyle/>
          <a:p>
            <a:fld id="{F2283E6B-7D6B-4A8B-97B6-B6990DC793D6}" type="datetimeFigureOut">
              <a:rPr lang="en-IN" smtClean="0"/>
              <a:t>16-12-2021</a:t>
            </a:fld>
            <a:endParaRPr lang="en-IN"/>
          </a:p>
        </p:txBody>
      </p:sp>
      <p:sp>
        <p:nvSpPr>
          <p:cNvPr id="10" name="Slide Number Placeholder 9"/>
          <p:cNvSpPr>
            <a:spLocks noGrp="1"/>
          </p:cNvSpPr>
          <p:nvPr>
            <p:ph type="sldNum" sz="quarter" idx="11"/>
          </p:nvPr>
        </p:nvSpPr>
        <p:spPr/>
        <p:txBody>
          <a:bodyPr/>
          <a:lstStyle/>
          <a:p>
            <a:fld id="{8CE29604-7FA2-4731-8675-C881A78E2489}" type="slidenum">
              <a:rPr lang="en-IN" smtClean="0"/>
              <a:t>‹#›</a:t>
            </a:fld>
            <a:endParaRPr lang="en-IN"/>
          </a:p>
        </p:txBody>
      </p:sp>
      <p:sp>
        <p:nvSpPr>
          <p:cNvPr id="11" name="Footer Placeholder 10"/>
          <p:cNvSpPr>
            <a:spLocks noGrp="1"/>
          </p:cNvSpPr>
          <p:nvPr>
            <p:ph type="ftr" sz="quarter" idx="12"/>
          </p:nvPr>
        </p:nvSpPr>
        <p:spPr/>
        <p:txBody>
          <a:bodyPr/>
          <a:lstStyle/>
          <a:p>
            <a:endParaRPr lang="en-IN"/>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p>
            <a:fld id="{F2283E6B-7D6B-4A8B-97B6-B6990DC793D6}" type="datetimeFigureOut">
              <a:rPr lang="en-IN" smtClean="0"/>
              <a:t>16-12-2021</a:t>
            </a:fld>
            <a:endParaRPr lang="en-IN"/>
          </a:p>
        </p:txBody>
      </p:sp>
      <p:sp>
        <p:nvSpPr>
          <p:cNvPr id="9" name="Slide Number Placeholder 8"/>
          <p:cNvSpPr>
            <a:spLocks noGrp="1"/>
          </p:cNvSpPr>
          <p:nvPr>
            <p:ph type="sldNum" sz="quarter" idx="11"/>
          </p:nvPr>
        </p:nvSpPr>
        <p:spPr/>
        <p:txBody>
          <a:bodyPr/>
          <a:lstStyle/>
          <a:p>
            <a:fld id="{8CE29604-7FA2-4731-8675-C881A78E2489}" type="slidenum">
              <a:rPr lang="en-IN" smtClean="0"/>
              <a:t>‹#›</a:t>
            </a:fld>
            <a:endParaRPr lang="en-IN"/>
          </a:p>
        </p:txBody>
      </p:sp>
      <p:sp>
        <p:nvSpPr>
          <p:cNvPr id="10" name="Footer Placeholder 9"/>
          <p:cNvSpPr>
            <a:spLocks noGrp="1"/>
          </p:cNvSpPr>
          <p:nvPr>
            <p:ph type="ftr" sz="quarter" idx="12"/>
          </p:nvPr>
        </p:nvSpPr>
        <p:spPr/>
        <p:txBody>
          <a:bodyPr/>
          <a:lstStyle/>
          <a:p>
            <a:endParaRPr lang="en-IN"/>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181600" y="1676400"/>
            <a:ext cx="2514600" cy="1874837"/>
          </a:xfrm>
        </p:spPr>
        <p:txBody>
          <a:bodyPr anchor="b">
            <a:normAutofit/>
          </a:bodyPr>
          <a:lstStyle>
            <a:lvl1pPr algn="r">
              <a:defRPr sz="2000" b="0">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304800" y="1676400"/>
            <a:ext cx="4700016" cy="3505200"/>
          </a:xfrm>
        </p:spPr>
        <p:txBody>
          <a:bodyPr>
            <a:normAutofit/>
          </a:bodyPr>
          <a:lstStyle>
            <a:lvl1pPr marL="228600" indent="-182880">
              <a:defRPr sz="12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14" name="Text Placeholder 3"/>
          <p:cNvSpPr>
            <a:spLocks noGrp="1"/>
          </p:cNvSpPr>
          <p:nvPr>
            <p:ph type="body" sz="half" idx="2"/>
          </p:nvPr>
        </p:nvSpPr>
        <p:spPr>
          <a:xfrm>
            <a:off x="5486400" y="3552372"/>
            <a:ext cx="2209800" cy="1629228"/>
          </a:xfrm>
        </p:spPr>
        <p:txBody>
          <a:bodyPr anchor="t">
            <a:normAutofit/>
          </a:bodyPr>
          <a:lstStyle>
            <a:lvl1pPr marL="0" indent="0" algn="r">
              <a:buNone/>
              <a:defRPr sz="12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5" name="Date Placeholder 14"/>
          <p:cNvSpPr>
            <a:spLocks noGrp="1"/>
          </p:cNvSpPr>
          <p:nvPr>
            <p:ph type="dt" sz="half" idx="10"/>
          </p:nvPr>
        </p:nvSpPr>
        <p:spPr/>
        <p:txBody>
          <a:bodyPr/>
          <a:lstStyle/>
          <a:p>
            <a:fld id="{F2283E6B-7D6B-4A8B-97B6-B6990DC793D6}" type="datetimeFigureOut">
              <a:rPr lang="en-IN" smtClean="0"/>
              <a:t>16-12-2021</a:t>
            </a:fld>
            <a:endParaRPr lang="en-IN"/>
          </a:p>
        </p:txBody>
      </p:sp>
      <p:sp>
        <p:nvSpPr>
          <p:cNvPr id="16" name="Slide Number Placeholder 15"/>
          <p:cNvSpPr>
            <a:spLocks noGrp="1"/>
          </p:cNvSpPr>
          <p:nvPr>
            <p:ph type="sldNum" sz="quarter" idx="11"/>
          </p:nvPr>
        </p:nvSpPr>
        <p:spPr/>
        <p:txBody>
          <a:bodyPr/>
          <a:lstStyle/>
          <a:p>
            <a:fld id="{8CE29604-7FA2-4731-8675-C881A78E2489}" type="slidenum">
              <a:rPr lang="en-IN" smtClean="0"/>
              <a:t>‹#›</a:t>
            </a:fld>
            <a:endParaRPr lang="en-IN"/>
          </a:p>
        </p:txBody>
      </p:sp>
      <p:sp>
        <p:nvSpPr>
          <p:cNvPr id="17" name="Footer Placeholder 16"/>
          <p:cNvSpPr>
            <a:spLocks noGrp="1"/>
          </p:cNvSpPr>
          <p:nvPr>
            <p:ph type="ftr" sz="quarter" idx="12"/>
          </p:nvPr>
        </p:nvSpPr>
        <p:spPr/>
        <p:txBody>
          <a:bodyPr/>
          <a:lstStyle/>
          <a:p>
            <a:endParaRPr lang="en-IN"/>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04800" y="1676400"/>
            <a:ext cx="4696967" cy="35052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11" name="Title 1"/>
          <p:cNvSpPr>
            <a:spLocks noGrp="1"/>
          </p:cNvSpPr>
          <p:nvPr>
            <p:ph type="title"/>
          </p:nvPr>
        </p:nvSpPr>
        <p:spPr>
          <a:xfrm>
            <a:off x="5181600" y="1676400"/>
            <a:ext cx="2514600" cy="1875972"/>
          </a:xfrm>
        </p:spPr>
        <p:txBody>
          <a:bodyPr anchor="b">
            <a:normAutofit/>
          </a:bodyPr>
          <a:lstStyle>
            <a:lvl1pPr algn="r">
              <a:defRPr sz="2000" b="0">
                <a:effectLst/>
              </a:defRPr>
            </a:lvl1pPr>
          </a:lstStyle>
          <a:p>
            <a:r>
              <a:rPr lang="en-US" smtClean="0"/>
              <a:t>Click to edit Master title style</a:t>
            </a:r>
            <a:endParaRPr lang="en-US" dirty="0"/>
          </a:p>
        </p:txBody>
      </p:sp>
      <p:sp>
        <p:nvSpPr>
          <p:cNvPr id="12" name="Text Placeholder 3"/>
          <p:cNvSpPr>
            <a:spLocks noGrp="1"/>
          </p:cNvSpPr>
          <p:nvPr>
            <p:ph type="body" sz="half" idx="2"/>
          </p:nvPr>
        </p:nvSpPr>
        <p:spPr>
          <a:xfrm>
            <a:off x="5486400" y="3552372"/>
            <a:ext cx="2209800" cy="1629228"/>
          </a:xfrm>
        </p:spPr>
        <p:txBody>
          <a:bodyPr anchor="t">
            <a:normAutofit/>
          </a:bodyPr>
          <a:lstStyle>
            <a:lvl1pPr marL="0" indent="0" algn="r">
              <a:buNone/>
              <a:defRPr sz="12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6" name="Date Placeholder 15"/>
          <p:cNvSpPr>
            <a:spLocks noGrp="1"/>
          </p:cNvSpPr>
          <p:nvPr>
            <p:ph type="dt" sz="half" idx="10"/>
          </p:nvPr>
        </p:nvSpPr>
        <p:spPr/>
        <p:txBody>
          <a:bodyPr/>
          <a:lstStyle/>
          <a:p>
            <a:fld id="{F2283E6B-7D6B-4A8B-97B6-B6990DC793D6}" type="datetimeFigureOut">
              <a:rPr lang="en-IN" smtClean="0"/>
              <a:t>16-12-2021</a:t>
            </a:fld>
            <a:endParaRPr lang="en-IN"/>
          </a:p>
        </p:txBody>
      </p:sp>
      <p:sp>
        <p:nvSpPr>
          <p:cNvPr id="17" name="Slide Number Placeholder 16"/>
          <p:cNvSpPr>
            <a:spLocks noGrp="1"/>
          </p:cNvSpPr>
          <p:nvPr>
            <p:ph type="sldNum" sz="quarter" idx="11"/>
          </p:nvPr>
        </p:nvSpPr>
        <p:spPr/>
        <p:txBody>
          <a:bodyPr/>
          <a:lstStyle/>
          <a:p>
            <a:fld id="{8CE29604-7FA2-4731-8675-C881A78E2489}" type="slidenum">
              <a:rPr lang="en-IN" smtClean="0"/>
              <a:t>‹#›</a:t>
            </a:fld>
            <a:endParaRPr lang="en-IN"/>
          </a:p>
        </p:txBody>
      </p:sp>
      <p:sp>
        <p:nvSpPr>
          <p:cNvPr id="18" name="Footer Placeholder 17"/>
          <p:cNvSpPr>
            <a:spLocks noGrp="1"/>
          </p:cNvSpPr>
          <p:nvPr>
            <p:ph type="ftr" sz="quarter" idx="12"/>
          </p:nvPr>
        </p:nvSpPr>
        <p:spPr/>
        <p:txBody>
          <a:bodyPr/>
          <a:lstStyle/>
          <a:p>
            <a:endParaRPr lang="en-IN"/>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2" name="Picture 11" descr="sphere2.png"/>
          <p:cNvPicPr>
            <a:picLocks noChangeAspect="1"/>
          </p:cNvPicPr>
          <p:nvPr/>
        </p:nvPicPr>
        <p:blipFill>
          <a:blip r:embed="rId13" cstate="print"/>
          <a:stretch>
            <a:fillRect/>
          </a:stretch>
        </p:blipFill>
        <p:spPr>
          <a:xfrm>
            <a:off x="8823693" y="0"/>
            <a:ext cx="320307" cy="6858000"/>
          </a:xfrm>
          <a:prstGeom prst="rect">
            <a:avLst/>
          </a:prstGeom>
        </p:spPr>
      </p:pic>
      <p:sp>
        <p:nvSpPr>
          <p:cNvPr id="2" name="Title Placeholder 1"/>
          <p:cNvSpPr>
            <a:spLocks noGrp="1"/>
          </p:cNvSpPr>
          <p:nvPr>
            <p:ph type="title"/>
          </p:nvPr>
        </p:nvSpPr>
        <p:spPr>
          <a:xfrm>
            <a:off x="4876800" y="457200"/>
            <a:ext cx="2819400" cy="5715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457200"/>
            <a:ext cx="3657600" cy="5714999"/>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Slide Number Placeholder 7"/>
          <p:cNvSpPr>
            <a:spLocks noGrp="1"/>
          </p:cNvSpPr>
          <p:nvPr>
            <p:ph type="sldNum" sz="quarter" idx="4"/>
          </p:nvPr>
        </p:nvSpPr>
        <p:spPr>
          <a:xfrm>
            <a:off x="7772400" y="6400800"/>
            <a:ext cx="533400" cy="152400"/>
          </a:xfrm>
          <a:prstGeom prst="rect">
            <a:avLst/>
          </a:prstGeom>
        </p:spPr>
        <p:txBody>
          <a:bodyPr vert="horz" lIns="91440" tIns="45720" rIns="91440" bIns="45720" rtlCol="0" anchor="ctr"/>
          <a:lstStyle>
            <a:lvl1pPr algn="ctr">
              <a:defRPr sz="1050">
                <a:solidFill>
                  <a:schemeClr val="tx1">
                    <a:lumMod val="50000"/>
                    <a:lumOff val="50000"/>
                  </a:schemeClr>
                </a:solidFill>
              </a:defRPr>
            </a:lvl1pPr>
          </a:lstStyle>
          <a:p>
            <a:fld id="{8CE29604-7FA2-4731-8675-C881A78E2489}" type="slidenum">
              <a:rPr lang="en-IN" smtClean="0"/>
              <a:t>‹#›</a:t>
            </a:fld>
            <a:endParaRPr lang="en-IN"/>
          </a:p>
        </p:txBody>
      </p:sp>
      <p:sp>
        <p:nvSpPr>
          <p:cNvPr id="9" name="Date Placeholder 8"/>
          <p:cNvSpPr>
            <a:spLocks noGrp="1"/>
          </p:cNvSpPr>
          <p:nvPr>
            <p:ph type="dt" sz="half" idx="2"/>
          </p:nvPr>
        </p:nvSpPr>
        <p:spPr>
          <a:xfrm>
            <a:off x="4876801" y="6426201"/>
            <a:ext cx="2819399" cy="126999"/>
          </a:xfrm>
          <a:prstGeom prst="rect">
            <a:avLst/>
          </a:prstGeom>
        </p:spPr>
        <p:txBody>
          <a:bodyPr vert="horz" lIns="91440" tIns="45720" rIns="91440" bIns="45720" rtlCol="0" anchor="ctr"/>
          <a:lstStyle>
            <a:lvl1pPr algn="r">
              <a:defRPr sz="1050">
                <a:solidFill>
                  <a:schemeClr val="tx1">
                    <a:lumMod val="50000"/>
                    <a:lumOff val="50000"/>
                  </a:schemeClr>
                </a:solidFill>
              </a:defRPr>
            </a:lvl1pPr>
          </a:lstStyle>
          <a:p>
            <a:fld id="{F2283E6B-7D6B-4A8B-97B6-B6990DC793D6}" type="datetimeFigureOut">
              <a:rPr lang="en-IN" smtClean="0"/>
              <a:t>16-12-2021</a:t>
            </a:fld>
            <a:endParaRPr lang="en-IN"/>
          </a:p>
        </p:txBody>
      </p:sp>
      <p:sp>
        <p:nvSpPr>
          <p:cNvPr id="10" name="Footer Placeholder 9"/>
          <p:cNvSpPr>
            <a:spLocks noGrp="1"/>
          </p:cNvSpPr>
          <p:nvPr>
            <p:ph type="ftr" sz="quarter" idx="3"/>
          </p:nvPr>
        </p:nvSpPr>
        <p:spPr>
          <a:xfrm>
            <a:off x="4875213" y="6296248"/>
            <a:ext cx="2820987" cy="152400"/>
          </a:xfrm>
          <a:prstGeom prst="rect">
            <a:avLst/>
          </a:prstGeom>
        </p:spPr>
        <p:txBody>
          <a:bodyPr vert="horz" lIns="91440" tIns="45720" rIns="91440" bIns="45720" rtlCol="0" anchor="b"/>
          <a:lstStyle>
            <a:lvl1pPr algn="r">
              <a:defRPr sz="1050">
                <a:solidFill>
                  <a:schemeClr val="tx1"/>
                </a:solidFill>
              </a:defRPr>
            </a:lvl1pPr>
          </a:lstStyle>
          <a:p>
            <a:endParaRPr lang="en-IN"/>
          </a:p>
        </p:txBody>
      </p:sp>
    </p:spTree>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iming>
    <p:tnLst>
      <p:par>
        <p:cTn id="1" dur="indefinite" restart="never" nodeType="tmRoot"/>
      </p:par>
    </p:tnLst>
  </p:timing>
  <p:txStyles>
    <p:titleStyle>
      <a:lvl1pPr algn="r" defTabSz="914400" rtl="0" eaLnBrk="1" latinLnBrk="0" hangingPunct="1">
        <a:spcBef>
          <a:spcPct val="0"/>
        </a:spcBef>
        <a:buNone/>
        <a:defRPr sz="2800" kern="1200">
          <a:gradFill>
            <a:gsLst>
              <a:gs pos="0">
                <a:schemeClr val="tx1">
                  <a:lumMod val="50000"/>
                </a:schemeClr>
              </a:gs>
              <a:gs pos="61000">
                <a:schemeClr val="tx1"/>
              </a:gs>
            </a:gsLst>
            <a:lin ang="5400000" scaled="0"/>
          </a:gradFill>
          <a:effectLst/>
          <a:latin typeface="+mj-lt"/>
          <a:ea typeface="+mj-ea"/>
          <a:cs typeface="+mj-cs"/>
        </a:defRPr>
      </a:lvl1pPr>
    </p:titleStyle>
    <p:bodyStyle>
      <a:lvl1pPr marL="182880" indent="-182880" algn="l" defTabSz="914400" rtl="0" eaLnBrk="1" latinLnBrk="0" hangingPunct="1">
        <a:spcBef>
          <a:spcPct val="20000"/>
        </a:spcBef>
        <a:buClr>
          <a:schemeClr val="tx1">
            <a:lumMod val="50000"/>
            <a:lumOff val="50000"/>
          </a:schemeClr>
        </a:buClr>
        <a:buFont typeface="Wingdings" pitchFamily="2" charset="2"/>
        <a:buChar char="§"/>
        <a:defRPr sz="1800" kern="1200">
          <a:solidFill>
            <a:schemeClr val="tx1">
              <a:lumMod val="85000"/>
            </a:schemeClr>
          </a:solidFill>
          <a:latin typeface="+mn-lt"/>
          <a:ea typeface="+mn-ea"/>
          <a:cs typeface="+mn-cs"/>
        </a:defRPr>
      </a:lvl1pPr>
      <a:lvl2pPr marL="411480" indent="-182880" algn="l" defTabSz="914400" rtl="0" eaLnBrk="1" latinLnBrk="0" hangingPunct="1">
        <a:spcBef>
          <a:spcPct val="20000"/>
        </a:spcBef>
        <a:buClr>
          <a:schemeClr val="tx1">
            <a:lumMod val="50000"/>
            <a:lumOff val="50000"/>
          </a:schemeClr>
        </a:buClr>
        <a:buFont typeface="Wingdings" pitchFamily="2" charset="2"/>
        <a:buChar char="§"/>
        <a:defRPr sz="1400" kern="1200">
          <a:solidFill>
            <a:schemeClr val="tx1">
              <a:lumMod val="85000"/>
            </a:schemeClr>
          </a:solidFill>
          <a:latin typeface="+mn-lt"/>
          <a:ea typeface="+mn-ea"/>
          <a:cs typeface="+mn-cs"/>
        </a:defRPr>
      </a:lvl2pPr>
      <a:lvl3pPr marL="594360" indent="-182880" algn="l" defTabSz="914400" rtl="0" eaLnBrk="1" latinLnBrk="0" hangingPunct="1">
        <a:spcBef>
          <a:spcPct val="20000"/>
        </a:spcBef>
        <a:buClr>
          <a:schemeClr val="tx1">
            <a:lumMod val="50000"/>
            <a:lumOff val="50000"/>
          </a:schemeClr>
        </a:buClr>
        <a:buFont typeface="Wingdings" pitchFamily="2" charset="2"/>
        <a:buChar char="§"/>
        <a:defRPr sz="1400" kern="1200">
          <a:solidFill>
            <a:schemeClr val="tx1">
              <a:lumMod val="85000"/>
            </a:schemeClr>
          </a:solidFill>
          <a:latin typeface="+mn-lt"/>
          <a:ea typeface="+mn-ea"/>
          <a:cs typeface="+mn-cs"/>
        </a:defRPr>
      </a:lvl3pPr>
      <a:lvl4pPr marL="777240" indent="-182880" algn="l" defTabSz="914400" rtl="0" eaLnBrk="1" latinLnBrk="0" hangingPunct="1">
        <a:spcBef>
          <a:spcPct val="20000"/>
        </a:spcBef>
        <a:buClr>
          <a:schemeClr val="tx1">
            <a:lumMod val="50000"/>
            <a:lumOff val="50000"/>
          </a:schemeClr>
        </a:buClr>
        <a:buFont typeface="Wingdings" pitchFamily="2" charset="2"/>
        <a:buChar char="§"/>
        <a:defRPr sz="1400" kern="1200">
          <a:solidFill>
            <a:schemeClr val="tx1">
              <a:lumMod val="85000"/>
            </a:schemeClr>
          </a:solidFill>
          <a:latin typeface="+mn-lt"/>
          <a:ea typeface="+mn-ea"/>
          <a:cs typeface="+mn-cs"/>
        </a:defRPr>
      </a:lvl4pPr>
      <a:lvl5pPr marL="960120" indent="-182880" algn="l" defTabSz="914400" rtl="0" eaLnBrk="1" latinLnBrk="0" hangingPunct="1">
        <a:spcBef>
          <a:spcPct val="20000"/>
        </a:spcBef>
        <a:buClr>
          <a:schemeClr val="tx1">
            <a:lumMod val="50000"/>
            <a:lumOff val="50000"/>
          </a:schemeClr>
        </a:buClr>
        <a:buFont typeface="Wingdings" pitchFamily="2" charset="2"/>
        <a:buChar char="§"/>
        <a:defRPr sz="1400" kern="1200">
          <a:solidFill>
            <a:schemeClr val="tx1">
              <a:lumMod val="85000"/>
            </a:schemeClr>
          </a:solidFill>
          <a:latin typeface="+mn-lt"/>
          <a:ea typeface="+mn-ea"/>
          <a:cs typeface="+mn-cs"/>
        </a:defRPr>
      </a:lvl5pPr>
      <a:lvl6pPr marL="1143000" indent="-182880" algn="l" defTabSz="914400" rtl="0" eaLnBrk="1" latinLnBrk="0" hangingPunct="1">
        <a:spcBef>
          <a:spcPts val="288"/>
        </a:spcBef>
        <a:buClr>
          <a:schemeClr val="tx1">
            <a:lumMod val="50000"/>
            <a:lumOff val="50000"/>
          </a:schemeClr>
        </a:buClr>
        <a:buFont typeface="Wingdings" pitchFamily="2" charset="2"/>
        <a:buChar char="§"/>
        <a:defRPr sz="1400" kern="1200" baseline="0">
          <a:solidFill>
            <a:schemeClr val="tx1"/>
          </a:solidFill>
          <a:latin typeface="+mn-lt"/>
          <a:ea typeface="+mn-ea"/>
          <a:cs typeface="+mn-cs"/>
        </a:defRPr>
      </a:lvl6pPr>
      <a:lvl7pPr marL="1325880" indent="-182880" algn="l" defTabSz="914400" rtl="0" eaLnBrk="1" latinLnBrk="0" hangingPunct="1">
        <a:spcBef>
          <a:spcPts val="288"/>
        </a:spcBef>
        <a:buClr>
          <a:schemeClr val="tx1">
            <a:lumMod val="50000"/>
            <a:lumOff val="50000"/>
          </a:schemeClr>
        </a:buClr>
        <a:buFont typeface="Wingdings" pitchFamily="2" charset="2"/>
        <a:buChar char="§"/>
        <a:defRPr sz="1400" kern="1200" baseline="0">
          <a:solidFill>
            <a:schemeClr val="tx1"/>
          </a:solidFill>
          <a:latin typeface="+mn-lt"/>
          <a:ea typeface="+mn-ea"/>
          <a:cs typeface="+mn-cs"/>
        </a:defRPr>
      </a:lvl7pPr>
      <a:lvl8pPr marL="1508760" indent="-182880" algn="l" defTabSz="914400" rtl="0" eaLnBrk="1" latinLnBrk="0" hangingPunct="1">
        <a:spcBef>
          <a:spcPts val="288"/>
        </a:spcBef>
        <a:buClr>
          <a:schemeClr val="tx1">
            <a:lumMod val="50000"/>
            <a:lumOff val="50000"/>
          </a:schemeClr>
        </a:buClr>
        <a:buFont typeface="Wingdings" pitchFamily="2" charset="2"/>
        <a:buChar char="§"/>
        <a:defRPr sz="1400" kern="1200" baseline="0">
          <a:solidFill>
            <a:schemeClr val="tx1"/>
          </a:solidFill>
          <a:latin typeface="+mn-lt"/>
          <a:ea typeface="+mn-ea"/>
          <a:cs typeface="+mn-cs"/>
        </a:defRPr>
      </a:lvl8pPr>
      <a:lvl9pPr marL="1691640" indent="-182880" algn="l" defTabSz="914400" rtl="0" eaLnBrk="1" latinLnBrk="0" hangingPunct="1">
        <a:spcBef>
          <a:spcPts val="288"/>
        </a:spcBef>
        <a:buClr>
          <a:schemeClr val="tx1">
            <a:lumMod val="50000"/>
            <a:lumOff val="50000"/>
          </a:schemeClr>
        </a:buClr>
        <a:buFont typeface="Wingdings" pitchFamily="2" charset="2"/>
        <a:buChar char="§"/>
        <a:defRPr sz="14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www.techtarget.com/searchsecurity/definition/biometrics" TargetMode="External"/><Relationship Id="rId2" Type="http://schemas.openxmlformats.org/officeDocument/2006/relationships/hyperlink" Target="https://www.techtarget.com/searchenterpriseai/definition/AI-Artificial-Intelligence" TargetMode="Externa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image.slidesharecdn.com/fypppt-140920092115-phpapp02/95/face-detection-and-recognition-system-5-638.jpg?cb=1411205035" TargetMode="Externa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043608" y="5373216"/>
            <a:ext cx="5357192" cy="1224136"/>
          </a:xfrm>
        </p:spPr>
        <p:txBody>
          <a:bodyPr>
            <a:normAutofit/>
          </a:bodyPr>
          <a:lstStyle/>
          <a:p>
            <a:pPr algn="l"/>
            <a:r>
              <a:rPr lang="en-US" sz="1600" b="1" dirty="0" smtClean="0">
                <a:solidFill>
                  <a:schemeClr val="tx1"/>
                </a:solidFill>
              </a:rPr>
              <a:t>Project by:</a:t>
            </a:r>
          </a:p>
          <a:p>
            <a:pPr algn="l"/>
            <a:r>
              <a:rPr lang="en-US" sz="1600" b="1" dirty="0" err="1" smtClean="0">
                <a:solidFill>
                  <a:schemeClr val="tx1"/>
                </a:solidFill>
              </a:rPr>
              <a:t>Riya</a:t>
            </a:r>
            <a:r>
              <a:rPr lang="en-US" sz="1600" b="1" dirty="0" smtClean="0">
                <a:solidFill>
                  <a:schemeClr val="tx1"/>
                </a:solidFill>
              </a:rPr>
              <a:t> </a:t>
            </a:r>
            <a:r>
              <a:rPr lang="en-US" sz="1600" b="1" dirty="0" err="1" smtClean="0">
                <a:solidFill>
                  <a:schemeClr val="tx1"/>
                </a:solidFill>
              </a:rPr>
              <a:t>Jaiswal</a:t>
            </a:r>
            <a:r>
              <a:rPr lang="en-US" sz="1600" b="1" dirty="0" smtClean="0">
                <a:solidFill>
                  <a:schemeClr val="tx1"/>
                </a:solidFill>
              </a:rPr>
              <a:t>            301403318007     7</a:t>
            </a:r>
            <a:r>
              <a:rPr lang="en-US" sz="1600" b="1" baseline="30000" dirty="0" smtClean="0">
                <a:solidFill>
                  <a:schemeClr val="tx1"/>
                </a:solidFill>
              </a:rPr>
              <a:t>th</a:t>
            </a:r>
            <a:r>
              <a:rPr lang="en-US" sz="1600" b="1" dirty="0" smtClean="0">
                <a:solidFill>
                  <a:schemeClr val="tx1"/>
                </a:solidFill>
              </a:rPr>
              <a:t>  ‘A’</a:t>
            </a:r>
          </a:p>
          <a:p>
            <a:pPr algn="l"/>
            <a:r>
              <a:rPr lang="en-US" sz="1600" b="1" dirty="0" err="1" smtClean="0">
                <a:solidFill>
                  <a:schemeClr val="tx1"/>
                </a:solidFill>
              </a:rPr>
              <a:t>Parul</a:t>
            </a:r>
            <a:r>
              <a:rPr lang="en-US" sz="1600" b="1" dirty="0" smtClean="0">
                <a:solidFill>
                  <a:schemeClr val="tx1"/>
                </a:solidFill>
              </a:rPr>
              <a:t> </a:t>
            </a:r>
            <a:r>
              <a:rPr lang="en-US" sz="1600" b="1" dirty="0" err="1" smtClean="0">
                <a:solidFill>
                  <a:schemeClr val="tx1"/>
                </a:solidFill>
              </a:rPr>
              <a:t>Verma</a:t>
            </a:r>
            <a:r>
              <a:rPr lang="en-US" sz="1600" b="1" dirty="0" smtClean="0">
                <a:solidFill>
                  <a:schemeClr val="tx1"/>
                </a:solidFill>
              </a:rPr>
              <a:t>           301403318024     7</a:t>
            </a:r>
            <a:r>
              <a:rPr lang="en-US" sz="1600" b="1" baseline="30000" dirty="0" smtClean="0">
                <a:solidFill>
                  <a:schemeClr val="tx1"/>
                </a:solidFill>
              </a:rPr>
              <a:t>th</a:t>
            </a:r>
            <a:r>
              <a:rPr lang="en-US" sz="1600" b="1" dirty="0" smtClean="0">
                <a:solidFill>
                  <a:schemeClr val="tx1"/>
                </a:solidFill>
              </a:rPr>
              <a:t>  ‘A’</a:t>
            </a:r>
          </a:p>
          <a:p>
            <a:pPr algn="l"/>
            <a:r>
              <a:rPr lang="en-US" sz="1600" b="1" dirty="0" smtClean="0">
                <a:solidFill>
                  <a:schemeClr val="tx1"/>
                </a:solidFill>
              </a:rPr>
              <a:t>Nikhil </a:t>
            </a:r>
            <a:r>
              <a:rPr lang="en-US" sz="1600" b="1" dirty="0" err="1" smtClean="0">
                <a:solidFill>
                  <a:schemeClr val="tx1"/>
                </a:solidFill>
              </a:rPr>
              <a:t>Shiladitiya</a:t>
            </a:r>
            <a:r>
              <a:rPr lang="en-US" sz="1600" b="1" smtClean="0">
                <a:solidFill>
                  <a:schemeClr val="tx1"/>
                </a:solidFill>
              </a:rPr>
              <a:t>   </a:t>
            </a:r>
            <a:r>
              <a:rPr lang="en-US" sz="1600" b="1" smtClean="0">
                <a:solidFill>
                  <a:schemeClr val="tx1"/>
                </a:solidFill>
              </a:rPr>
              <a:t>301403318036     </a:t>
            </a:r>
            <a:r>
              <a:rPr lang="en-US" sz="1600" b="1" dirty="0" smtClean="0">
                <a:solidFill>
                  <a:schemeClr val="tx1"/>
                </a:solidFill>
              </a:rPr>
              <a:t>7</a:t>
            </a:r>
            <a:r>
              <a:rPr lang="en-US" sz="1600" b="1" baseline="30000" dirty="0" smtClean="0">
                <a:solidFill>
                  <a:schemeClr val="tx1"/>
                </a:solidFill>
              </a:rPr>
              <a:t>th</a:t>
            </a:r>
            <a:r>
              <a:rPr lang="en-US" sz="1600" b="1" dirty="0" smtClean="0">
                <a:solidFill>
                  <a:schemeClr val="tx1"/>
                </a:solidFill>
              </a:rPr>
              <a:t>  ‘A’</a:t>
            </a:r>
            <a:endParaRPr lang="en-IN" sz="1600" b="1" dirty="0">
              <a:solidFill>
                <a:schemeClr val="tx1"/>
              </a:solidFill>
            </a:endParaRPr>
          </a:p>
        </p:txBody>
      </p:sp>
      <p:sp>
        <p:nvSpPr>
          <p:cNvPr id="2" name="Title 1"/>
          <p:cNvSpPr>
            <a:spLocks noGrp="1"/>
          </p:cNvSpPr>
          <p:nvPr>
            <p:ph type="title"/>
          </p:nvPr>
        </p:nvSpPr>
        <p:spPr>
          <a:xfrm>
            <a:off x="305849" y="188640"/>
            <a:ext cx="6264696" cy="1224136"/>
          </a:xfrm>
        </p:spPr>
        <p:txBody>
          <a:bodyPr>
            <a:noAutofit/>
          </a:bodyPr>
          <a:lstStyle/>
          <a:p>
            <a:pPr algn="ctr"/>
            <a:r>
              <a:rPr lang="en-US" sz="4000" dirty="0" smtClean="0"/>
              <a:t>Employee Face Detection &amp; Recognition System</a:t>
            </a:r>
            <a:endParaRPr lang="en-IN" sz="40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2374" y="2564904"/>
            <a:ext cx="4617707" cy="2424296"/>
          </a:xfrm>
          <a:prstGeom prst="rect">
            <a:avLst/>
          </a:prstGeom>
        </p:spPr>
      </p:pic>
      <p:sp>
        <p:nvSpPr>
          <p:cNvPr id="5" name="Title 1"/>
          <p:cNvSpPr txBox="1">
            <a:spLocks/>
          </p:cNvSpPr>
          <p:nvPr/>
        </p:nvSpPr>
        <p:spPr>
          <a:xfrm>
            <a:off x="458249" y="1700808"/>
            <a:ext cx="5985959" cy="432048"/>
          </a:xfrm>
          <a:prstGeom prst="rect">
            <a:avLst/>
          </a:prstGeom>
        </p:spPr>
        <p:txBody>
          <a:bodyPr vert="horz" lIns="91440" tIns="45720" rIns="91440" bIns="45720" rtlCol="0" anchor="b">
            <a:noAutofit/>
          </a:bodyPr>
          <a:lstStyle>
            <a:lvl1pPr algn="r" defTabSz="914400" rtl="0" eaLnBrk="1" latinLnBrk="0" hangingPunct="1">
              <a:spcBef>
                <a:spcPct val="0"/>
              </a:spcBef>
              <a:buNone/>
              <a:defRPr sz="2800" kern="1200">
                <a:gradFill>
                  <a:gsLst>
                    <a:gs pos="0">
                      <a:schemeClr val="tx1">
                        <a:lumMod val="50000"/>
                      </a:schemeClr>
                    </a:gs>
                    <a:gs pos="61000">
                      <a:schemeClr val="tx1"/>
                    </a:gs>
                  </a:gsLst>
                  <a:lin ang="5400000" scaled="0"/>
                </a:gradFill>
                <a:effectLst/>
                <a:latin typeface="+mj-lt"/>
                <a:ea typeface="+mj-ea"/>
                <a:cs typeface="+mj-cs"/>
              </a:defRPr>
            </a:lvl1pPr>
          </a:lstStyle>
          <a:p>
            <a:pPr algn="ctr"/>
            <a:r>
              <a:rPr lang="en-US" sz="2400" dirty="0" err="1" smtClean="0"/>
              <a:t>Shri</a:t>
            </a:r>
            <a:r>
              <a:rPr lang="en-US" sz="2400" dirty="0" smtClean="0"/>
              <a:t> </a:t>
            </a:r>
            <a:r>
              <a:rPr lang="en-US" sz="2400" dirty="0" err="1" smtClean="0"/>
              <a:t>Shankaracharya</a:t>
            </a:r>
            <a:r>
              <a:rPr lang="en-US" sz="2400" dirty="0" smtClean="0"/>
              <a:t> Group of Institution</a:t>
            </a:r>
            <a:endParaRPr lang="en-IN" sz="2400" dirty="0"/>
          </a:p>
        </p:txBody>
      </p:sp>
    </p:spTree>
    <p:extLst>
      <p:ext uri="{BB962C8B-B14F-4D97-AF65-F5344CB8AC3E}">
        <p14:creationId xmlns:p14="http://schemas.microsoft.com/office/powerpoint/2010/main" val="30019943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1520" y="902240"/>
            <a:ext cx="1353272" cy="2670915"/>
          </a:xfrm>
          <a:prstGeom prst="rect">
            <a:avLst/>
          </a:prstGeom>
        </p:spPr>
      </p:pic>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33991" y="901267"/>
            <a:ext cx="1329375" cy="2668921"/>
          </a:xfrm>
          <a:prstGeom prst="rect">
            <a:avLst/>
          </a:prstGeom>
        </p:spPr>
      </p:pic>
      <p:sp>
        <p:nvSpPr>
          <p:cNvPr id="11" name="Rectangle 10"/>
          <p:cNvSpPr/>
          <p:nvPr/>
        </p:nvSpPr>
        <p:spPr>
          <a:xfrm>
            <a:off x="2181512" y="5760"/>
            <a:ext cx="4680520" cy="584775"/>
          </a:xfrm>
          <a:prstGeom prst="rect">
            <a:avLst/>
          </a:prstGeom>
        </p:spPr>
        <p:txBody>
          <a:bodyPr wrap="square">
            <a:spAutoFit/>
          </a:bodyPr>
          <a:lstStyle/>
          <a:p>
            <a:pPr algn="ctr"/>
            <a:r>
              <a:rPr lang="en-US" sz="3200" b="1" dirty="0" smtClean="0"/>
              <a:t>User Interface</a:t>
            </a:r>
            <a:endParaRPr lang="en-IN" sz="3200" b="1" dirty="0"/>
          </a:p>
        </p:txBody>
      </p:sp>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5004048" y="904308"/>
            <a:ext cx="1316357" cy="2671888"/>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flipH="1">
            <a:off x="7215929" y="901267"/>
            <a:ext cx="1297105" cy="2671888"/>
          </a:xfrm>
          <a:prstGeom prst="rect">
            <a:avLst/>
          </a:prstGeom>
        </p:spPr>
      </p:pic>
      <p:pic>
        <p:nvPicPr>
          <p:cNvPr id="12" name="Picture 1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flipH="1">
            <a:off x="1403648" y="3994544"/>
            <a:ext cx="1281264" cy="2674257"/>
          </a:xfrm>
          <a:prstGeom prst="rect">
            <a:avLst/>
          </a:prstGeom>
        </p:spPr>
      </p:pic>
      <p:pic>
        <p:nvPicPr>
          <p:cNvPr id="13" name="Picture 1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flipH="1">
            <a:off x="3863366" y="3994544"/>
            <a:ext cx="1251946" cy="2669131"/>
          </a:xfrm>
          <a:prstGeom prst="rect">
            <a:avLst/>
          </a:prstGeom>
        </p:spPr>
      </p:pic>
      <p:pic>
        <p:nvPicPr>
          <p:cNvPr id="14" name="Picture 13"/>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flipH="1">
            <a:off x="6248551" y="3978512"/>
            <a:ext cx="1255410" cy="2664905"/>
          </a:xfrm>
          <a:prstGeom prst="rect">
            <a:avLst/>
          </a:prstGeom>
        </p:spPr>
      </p:pic>
      <p:pic>
        <p:nvPicPr>
          <p:cNvPr id="1026" name="Picture 2" descr="C:\Users\user\AppData\Local\Microsoft\Windows\INetCache\IE\U20TZSXI\1200px-Arrow_left.svg[1].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10800000">
            <a:off x="1676800" y="2217407"/>
            <a:ext cx="734960" cy="329178"/>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C:\Users\user\AppData\Local\Microsoft\Windows\INetCache\IE\U20TZSXI\1200px-Arrow_left.svg[1].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10800000">
            <a:off x="3995936" y="2191484"/>
            <a:ext cx="734960" cy="329178"/>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C:\Users\user\AppData\Local\Microsoft\Windows\INetCache\IE\U20TZSXI\1200px-Arrow_left.svg[1].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10800000">
            <a:off x="6437368" y="2191484"/>
            <a:ext cx="734960" cy="329178"/>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C:\Users\user\AppData\Local\Microsoft\Windows\INetCache\IE\U20TZSXI\1200px-Arrow_left.svg[1].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10800000">
            <a:off x="2915816" y="5007048"/>
            <a:ext cx="734960" cy="329178"/>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C:\Users\user\AppData\Local\Microsoft\Windows\INetCache\IE\U20TZSXI\1200px-Arrow_left.svg[1].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10800000">
            <a:off x="5294746" y="4981786"/>
            <a:ext cx="734960" cy="3291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70470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3608" y="2348880"/>
            <a:ext cx="6868616" cy="1152128"/>
          </a:xfrm>
        </p:spPr>
        <p:txBody>
          <a:bodyPr>
            <a:normAutofit/>
          </a:bodyPr>
          <a:lstStyle/>
          <a:p>
            <a:pPr algn="ctr"/>
            <a:r>
              <a:rPr lang="en-US" sz="6600" b="1" dirty="0" err="1" smtClean="0"/>
              <a:t>Thankyou</a:t>
            </a:r>
            <a:endParaRPr lang="en-IN" sz="6600" b="1" dirty="0"/>
          </a:p>
        </p:txBody>
      </p:sp>
    </p:spTree>
    <p:extLst>
      <p:ext uri="{BB962C8B-B14F-4D97-AF65-F5344CB8AC3E}">
        <p14:creationId xmlns:p14="http://schemas.microsoft.com/office/powerpoint/2010/main" val="32156017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467544" y="1988840"/>
            <a:ext cx="5933256" cy="4176464"/>
          </a:xfrm>
        </p:spPr>
        <p:txBody>
          <a:bodyPr>
            <a:normAutofit/>
          </a:bodyPr>
          <a:lstStyle/>
          <a:p>
            <a:pPr marL="342900" indent="-342900" algn="l">
              <a:buFont typeface="Arial" pitchFamily="34" charset="0"/>
              <a:buChar char="•"/>
            </a:pPr>
            <a:r>
              <a:rPr lang="en-US" sz="2000" dirty="0">
                <a:solidFill>
                  <a:schemeClr val="tx1">
                    <a:lumMod val="85000"/>
                    <a:lumOff val="15000"/>
                  </a:schemeClr>
                </a:solidFill>
              </a:rPr>
              <a:t>Face Detection and Recognition System (FDRS) is a physical characteristics recognition technology, using the inherent physiological features of humans for ID recognition. The technology does not need to be carried about and will not be lost, so it is convenient and safe for </a:t>
            </a:r>
            <a:r>
              <a:rPr lang="en-US" sz="2000" dirty="0" smtClean="0">
                <a:solidFill>
                  <a:schemeClr val="tx1">
                    <a:lumMod val="85000"/>
                    <a:lumOff val="15000"/>
                  </a:schemeClr>
                </a:solidFill>
              </a:rPr>
              <a:t>use.</a:t>
            </a:r>
          </a:p>
          <a:p>
            <a:pPr marL="342900" indent="-342900" algn="l">
              <a:buFont typeface="Arial" pitchFamily="34" charset="0"/>
              <a:buChar char="•"/>
            </a:pPr>
            <a:r>
              <a:rPr lang="en-US" sz="2000" dirty="0">
                <a:solidFill>
                  <a:schemeClr val="tx1">
                    <a:lumMod val="85000"/>
                    <a:lumOff val="15000"/>
                  </a:schemeClr>
                </a:solidFill>
              </a:rPr>
              <a:t>Face recognition today is a big part of  our lives like we have that system in our mobile phones and there are many places where this system is installed and coming in a huge use and gives a great advantage also.</a:t>
            </a:r>
            <a:endParaRPr lang="en-IN" sz="2000" dirty="0">
              <a:solidFill>
                <a:schemeClr val="tx1">
                  <a:lumMod val="85000"/>
                  <a:lumOff val="15000"/>
                </a:schemeClr>
              </a:solidFill>
            </a:endParaRPr>
          </a:p>
          <a:p>
            <a:pPr marL="342900" indent="-342900" algn="l">
              <a:buFont typeface="Arial" pitchFamily="34" charset="0"/>
              <a:buChar char="•"/>
            </a:pPr>
            <a:endParaRPr lang="en-US" sz="2000" dirty="0" smtClean="0">
              <a:solidFill>
                <a:schemeClr val="tx1"/>
              </a:solidFill>
            </a:endParaRPr>
          </a:p>
        </p:txBody>
      </p:sp>
      <p:sp>
        <p:nvSpPr>
          <p:cNvPr id="3" name="Title 2"/>
          <p:cNvSpPr>
            <a:spLocks noGrp="1"/>
          </p:cNvSpPr>
          <p:nvPr>
            <p:ph type="title"/>
          </p:nvPr>
        </p:nvSpPr>
        <p:spPr>
          <a:xfrm>
            <a:off x="539552" y="908720"/>
            <a:ext cx="5861248" cy="685056"/>
          </a:xfrm>
        </p:spPr>
        <p:txBody>
          <a:bodyPr>
            <a:noAutofit/>
          </a:bodyPr>
          <a:lstStyle/>
          <a:p>
            <a:pPr algn="ctr"/>
            <a:r>
              <a:rPr lang="en-US" sz="5400" dirty="0" smtClean="0"/>
              <a:t>Introduction</a:t>
            </a:r>
            <a:endParaRPr lang="en-IN" sz="5400" dirty="0"/>
          </a:p>
        </p:txBody>
      </p:sp>
    </p:spTree>
    <p:extLst>
      <p:ext uri="{BB962C8B-B14F-4D97-AF65-F5344CB8AC3E}">
        <p14:creationId xmlns:p14="http://schemas.microsoft.com/office/powerpoint/2010/main" val="21733536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3568" y="1052736"/>
            <a:ext cx="7560840" cy="3816424"/>
          </a:xfrm>
        </p:spPr>
        <p:txBody>
          <a:bodyPr>
            <a:noAutofit/>
          </a:bodyPr>
          <a:lstStyle/>
          <a:p>
            <a:pPr marL="342900" indent="-342900" algn="l"/>
            <a:r>
              <a:rPr lang="en-US" sz="2400" dirty="0">
                <a:solidFill>
                  <a:schemeClr val="tx1"/>
                </a:solidFill>
              </a:rPr>
              <a:t>There are two general applications of FDRS, one is </a:t>
            </a:r>
            <a:r>
              <a:rPr lang="en-US" sz="2400" dirty="0" smtClean="0">
                <a:solidFill>
                  <a:schemeClr val="tx1"/>
                </a:solidFill>
              </a:rPr>
              <a:t>called</a:t>
            </a:r>
            <a:br>
              <a:rPr lang="en-US" sz="2400" dirty="0" smtClean="0">
                <a:solidFill>
                  <a:schemeClr val="tx1"/>
                </a:solidFill>
              </a:rPr>
            </a:br>
            <a:r>
              <a:rPr lang="en-US" sz="2400" dirty="0" smtClean="0">
                <a:solidFill>
                  <a:schemeClr val="tx1"/>
                </a:solidFill>
              </a:rPr>
              <a:t>identification </a:t>
            </a:r>
            <a:r>
              <a:rPr lang="en-US" sz="2400" dirty="0">
                <a:solidFill>
                  <a:schemeClr val="tx1"/>
                </a:solidFill>
              </a:rPr>
              <a:t>and another one is called verification. </a:t>
            </a:r>
            <a:r>
              <a:rPr lang="en-US" sz="2400" dirty="0" smtClean="0">
                <a:solidFill>
                  <a:schemeClr val="tx1"/>
                </a:solidFill>
              </a:rPr>
              <a:t/>
            </a:r>
            <a:br>
              <a:rPr lang="en-US" sz="2400" dirty="0" smtClean="0">
                <a:solidFill>
                  <a:schemeClr val="tx1"/>
                </a:solidFill>
              </a:rPr>
            </a:br>
            <a:r>
              <a:rPr lang="en-US" sz="2400" dirty="0">
                <a:solidFill>
                  <a:schemeClr val="tx1"/>
                </a:solidFill>
              </a:rPr>
              <a:t/>
            </a:r>
            <a:br>
              <a:rPr lang="en-US" sz="2400" dirty="0">
                <a:solidFill>
                  <a:schemeClr val="tx1"/>
                </a:solidFill>
              </a:rPr>
            </a:br>
            <a:r>
              <a:rPr lang="en-US" sz="2400" b="1" dirty="0">
                <a:solidFill>
                  <a:schemeClr val="tx1"/>
                </a:solidFill>
              </a:rPr>
              <a:t>Face identification : </a:t>
            </a:r>
            <a:r>
              <a:rPr lang="en-US" sz="2400" dirty="0">
                <a:solidFill>
                  <a:schemeClr val="tx1"/>
                </a:solidFill>
              </a:rPr>
              <a:t>means given a face image, we want the system to tell who he / she is or the most probable identification</a:t>
            </a:r>
            <a:r>
              <a:rPr lang="en-US" sz="2400" dirty="0" smtClean="0">
                <a:solidFill>
                  <a:schemeClr val="tx1"/>
                </a:solidFill>
              </a:rPr>
              <a:t>.</a:t>
            </a:r>
            <a:br>
              <a:rPr lang="en-US" sz="2400" dirty="0" smtClean="0">
                <a:solidFill>
                  <a:schemeClr val="tx1"/>
                </a:solidFill>
              </a:rPr>
            </a:br>
            <a:r>
              <a:rPr lang="en-US" sz="2400" dirty="0">
                <a:solidFill>
                  <a:schemeClr val="tx1"/>
                </a:solidFill>
              </a:rPr>
              <a:t/>
            </a:r>
            <a:br>
              <a:rPr lang="en-US" sz="2400" dirty="0">
                <a:solidFill>
                  <a:schemeClr val="tx1"/>
                </a:solidFill>
              </a:rPr>
            </a:br>
            <a:r>
              <a:rPr lang="en-US" sz="2400" b="1" dirty="0">
                <a:solidFill>
                  <a:schemeClr val="tx1"/>
                </a:solidFill>
              </a:rPr>
              <a:t>Face verification : </a:t>
            </a:r>
            <a:r>
              <a:rPr lang="en-US" sz="2400" dirty="0">
                <a:solidFill>
                  <a:schemeClr val="tx1"/>
                </a:solidFill>
              </a:rPr>
              <a:t>means given a face image and a guess of the identification, we want the system to tell true or false about the guess.</a:t>
            </a:r>
            <a:r>
              <a:rPr lang="en-IN" sz="2400" dirty="0">
                <a:solidFill>
                  <a:schemeClr val="tx1"/>
                </a:solidFill>
              </a:rPr>
              <a:t/>
            </a:r>
            <a:br>
              <a:rPr lang="en-IN" sz="2400" dirty="0">
                <a:solidFill>
                  <a:schemeClr val="tx1"/>
                </a:solidFill>
              </a:rPr>
            </a:br>
            <a:endParaRPr lang="en-IN" sz="2400" dirty="0"/>
          </a:p>
        </p:txBody>
      </p:sp>
    </p:spTree>
    <p:extLst>
      <p:ext uri="{BB962C8B-B14F-4D97-AF65-F5344CB8AC3E}">
        <p14:creationId xmlns:p14="http://schemas.microsoft.com/office/powerpoint/2010/main" val="288718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1560" y="332656"/>
            <a:ext cx="5842992" cy="872480"/>
          </a:xfrm>
        </p:spPr>
        <p:txBody>
          <a:bodyPr>
            <a:normAutofit fontScale="90000"/>
          </a:bodyPr>
          <a:lstStyle/>
          <a:p>
            <a:pPr algn="ctr"/>
            <a:r>
              <a:rPr lang="en-IN" sz="5400" dirty="0"/>
              <a:t>Major Objectives</a:t>
            </a:r>
            <a:r>
              <a:rPr lang="en-IN" dirty="0"/>
              <a:t> </a:t>
            </a:r>
          </a:p>
        </p:txBody>
      </p:sp>
      <p:sp>
        <p:nvSpPr>
          <p:cNvPr id="3" name="Text Placeholder 2"/>
          <p:cNvSpPr>
            <a:spLocks noGrp="1"/>
          </p:cNvSpPr>
          <p:nvPr>
            <p:ph type="body" sz="quarter" idx="13"/>
          </p:nvPr>
        </p:nvSpPr>
        <p:spPr>
          <a:xfrm>
            <a:off x="323528" y="1628800"/>
            <a:ext cx="6203032" cy="5040560"/>
          </a:xfrm>
        </p:spPr>
        <p:txBody>
          <a:bodyPr>
            <a:noAutofit/>
          </a:bodyPr>
          <a:lstStyle/>
          <a:p>
            <a:pPr marL="285750" indent="-285750" algn="l">
              <a:buFont typeface="Arial" pitchFamily="34" charset="0"/>
              <a:buChar char="•"/>
            </a:pPr>
            <a:r>
              <a:rPr lang="en-US" sz="2200" b="1" dirty="0" smtClean="0">
                <a:solidFill>
                  <a:schemeClr val="tx1"/>
                </a:solidFill>
              </a:rPr>
              <a:t>Faces Detection </a:t>
            </a:r>
            <a:r>
              <a:rPr lang="en-US" sz="2200" dirty="0" smtClean="0">
                <a:solidFill>
                  <a:schemeClr val="tx1"/>
                </a:solidFill>
              </a:rPr>
              <a:t>: Scanning of face of employee is done during this process.</a:t>
            </a:r>
          </a:p>
          <a:p>
            <a:pPr marL="285750" indent="-285750" algn="l">
              <a:buFont typeface="Arial" pitchFamily="34" charset="0"/>
              <a:buChar char="•"/>
            </a:pPr>
            <a:endParaRPr lang="en-US" sz="2200" dirty="0" smtClean="0">
              <a:solidFill>
                <a:schemeClr val="tx1"/>
              </a:solidFill>
            </a:endParaRPr>
          </a:p>
          <a:p>
            <a:pPr marL="285750" indent="-285750" algn="l">
              <a:buFont typeface="Arial" pitchFamily="34" charset="0"/>
              <a:buChar char="•"/>
            </a:pPr>
            <a:r>
              <a:rPr lang="en-US" sz="2200" b="1" dirty="0" smtClean="0">
                <a:solidFill>
                  <a:schemeClr val="tx1"/>
                </a:solidFill>
              </a:rPr>
              <a:t>Save face To Database </a:t>
            </a:r>
            <a:r>
              <a:rPr lang="en-US" sz="2200" dirty="0" smtClean="0">
                <a:solidFill>
                  <a:schemeClr val="tx1"/>
                </a:solidFill>
              </a:rPr>
              <a:t>: Save information about the employee in the database.</a:t>
            </a:r>
          </a:p>
          <a:p>
            <a:pPr marL="285750" indent="-285750" algn="l">
              <a:buFont typeface="Arial" pitchFamily="34" charset="0"/>
              <a:buChar char="•"/>
            </a:pPr>
            <a:endParaRPr lang="en-US" sz="2200" dirty="0" smtClean="0">
              <a:solidFill>
                <a:schemeClr val="tx1"/>
              </a:solidFill>
            </a:endParaRPr>
          </a:p>
          <a:p>
            <a:pPr marL="285750" indent="-285750" algn="l">
              <a:buFont typeface="Arial" pitchFamily="34" charset="0"/>
              <a:buChar char="•"/>
            </a:pPr>
            <a:r>
              <a:rPr lang="en-US" sz="2200" b="1" dirty="0">
                <a:solidFill>
                  <a:schemeClr val="tx1"/>
                </a:solidFill>
              </a:rPr>
              <a:t>Face Recognition </a:t>
            </a:r>
            <a:r>
              <a:rPr lang="en-US" sz="2200" b="1" dirty="0" smtClean="0">
                <a:solidFill>
                  <a:schemeClr val="tx1"/>
                </a:solidFill>
              </a:rPr>
              <a:t>: </a:t>
            </a:r>
            <a:r>
              <a:rPr lang="en-US" sz="2200" dirty="0" err="1" smtClean="0">
                <a:solidFill>
                  <a:schemeClr val="tx1"/>
                </a:solidFill>
              </a:rPr>
              <a:t>Recognises</a:t>
            </a:r>
            <a:r>
              <a:rPr lang="en-US" sz="2200" dirty="0" smtClean="0">
                <a:solidFill>
                  <a:schemeClr val="tx1"/>
                </a:solidFill>
              </a:rPr>
              <a:t> and matches the face with the database</a:t>
            </a:r>
          </a:p>
          <a:p>
            <a:pPr marL="285750" indent="-285750" algn="l">
              <a:buFont typeface="Arial" pitchFamily="34" charset="0"/>
              <a:buChar char="•"/>
            </a:pPr>
            <a:endParaRPr lang="en-US" sz="2200" b="1" dirty="0" smtClean="0">
              <a:solidFill>
                <a:schemeClr val="tx1"/>
              </a:solidFill>
            </a:endParaRPr>
          </a:p>
          <a:p>
            <a:pPr marL="285750" indent="-285750" algn="l">
              <a:buFont typeface="Arial" pitchFamily="34" charset="0"/>
              <a:buChar char="•"/>
            </a:pPr>
            <a:r>
              <a:rPr lang="en-US" sz="2200" b="1" dirty="0" smtClean="0">
                <a:solidFill>
                  <a:schemeClr val="tx1"/>
                </a:solidFill>
              </a:rPr>
              <a:t>Provides </a:t>
            </a:r>
            <a:r>
              <a:rPr lang="en-US" sz="2200" b="1" dirty="0">
                <a:solidFill>
                  <a:schemeClr val="tx1"/>
                </a:solidFill>
              </a:rPr>
              <a:t>accurate information about </a:t>
            </a:r>
            <a:r>
              <a:rPr lang="en-US" sz="2200" b="1" dirty="0" smtClean="0">
                <a:solidFill>
                  <a:schemeClr val="tx1"/>
                </a:solidFill>
              </a:rPr>
              <a:t>them </a:t>
            </a:r>
            <a:r>
              <a:rPr lang="en-US" sz="2200" dirty="0" smtClean="0">
                <a:solidFill>
                  <a:schemeClr val="tx1"/>
                </a:solidFill>
              </a:rPr>
              <a:t>: Provide information about the check in and check out of the employee.</a:t>
            </a:r>
            <a:endParaRPr lang="en-IN" sz="2200" dirty="0">
              <a:solidFill>
                <a:schemeClr val="tx1"/>
              </a:solidFill>
            </a:endParaRPr>
          </a:p>
        </p:txBody>
      </p:sp>
    </p:spTree>
    <p:extLst>
      <p:ext uri="{BB962C8B-B14F-4D97-AF65-F5344CB8AC3E}">
        <p14:creationId xmlns:p14="http://schemas.microsoft.com/office/powerpoint/2010/main" val="1799063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836711"/>
            <a:ext cx="8748464" cy="5330569"/>
          </a:xfrm>
          <a:prstGeom prst="rect">
            <a:avLst/>
          </a:prstGeom>
        </p:spPr>
      </p:pic>
    </p:spTree>
    <p:extLst>
      <p:ext uri="{BB962C8B-B14F-4D97-AF65-F5344CB8AC3E}">
        <p14:creationId xmlns:p14="http://schemas.microsoft.com/office/powerpoint/2010/main" val="30647512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323528" y="1412776"/>
            <a:ext cx="6192688" cy="4896544"/>
          </a:xfrm>
        </p:spPr>
        <p:txBody>
          <a:bodyPr>
            <a:normAutofit/>
          </a:bodyPr>
          <a:lstStyle/>
          <a:p>
            <a:pPr algn="l"/>
            <a:r>
              <a:rPr lang="en-US" sz="2000" dirty="0" smtClean="0">
                <a:solidFill>
                  <a:schemeClr val="tx1"/>
                </a:solidFill>
              </a:rPr>
              <a:t>A </a:t>
            </a:r>
            <a:r>
              <a:rPr lang="en-US" sz="2000" dirty="0">
                <a:solidFill>
                  <a:schemeClr val="tx1"/>
                </a:solidFill>
              </a:rPr>
              <a:t>method is to be composed of three </a:t>
            </a:r>
            <a:r>
              <a:rPr lang="en-US" sz="2000" dirty="0" smtClean="0">
                <a:solidFill>
                  <a:schemeClr val="tx1"/>
                </a:solidFill>
              </a:rPr>
              <a:t>parts:</a:t>
            </a:r>
          </a:p>
          <a:p>
            <a:pPr marL="342900" indent="-342900" algn="l">
              <a:buFont typeface="Arial" pitchFamily="34" charset="0"/>
              <a:buChar char="•"/>
            </a:pPr>
            <a:r>
              <a:rPr lang="en-US" sz="2000" b="1" dirty="0" smtClean="0">
                <a:solidFill>
                  <a:schemeClr val="tx1">
                    <a:lumMod val="85000"/>
                    <a:lumOff val="15000"/>
                  </a:schemeClr>
                </a:solidFill>
              </a:rPr>
              <a:t>Face </a:t>
            </a:r>
            <a:r>
              <a:rPr lang="en-US" sz="2000" b="1" dirty="0">
                <a:solidFill>
                  <a:schemeClr val="tx1">
                    <a:lumMod val="85000"/>
                    <a:lumOff val="15000"/>
                  </a:schemeClr>
                </a:solidFill>
              </a:rPr>
              <a:t>detection </a:t>
            </a:r>
            <a:r>
              <a:rPr lang="en-US" sz="2000" b="1" dirty="0" smtClean="0">
                <a:solidFill>
                  <a:schemeClr val="tx1">
                    <a:lumMod val="85000"/>
                    <a:lumOff val="15000"/>
                  </a:schemeClr>
                </a:solidFill>
              </a:rPr>
              <a:t>: </a:t>
            </a:r>
            <a:r>
              <a:rPr lang="en-US" sz="2000" dirty="0" smtClean="0">
                <a:solidFill>
                  <a:schemeClr val="tx1">
                    <a:lumMod val="85000"/>
                    <a:lumOff val="15000"/>
                  </a:schemeClr>
                </a:solidFill>
              </a:rPr>
              <a:t>It is an</a:t>
            </a:r>
            <a:r>
              <a:rPr lang="en-US" sz="2000" dirty="0">
                <a:solidFill>
                  <a:schemeClr val="tx1">
                    <a:lumMod val="85000"/>
                    <a:lumOff val="15000"/>
                  </a:schemeClr>
                </a:solidFill>
              </a:rPr>
              <a:t> </a:t>
            </a:r>
            <a:r>
              <a:rPr lang="en-US" sz="2000" u="sng" dirty="0">
                <a:solidFill>
                  <a:schemeClr val="tx1">
                    <a:lumMod val="85000"/>
                    <a:lumOff val="15000"/>
                  </a:schemeClr>
                </a:solidFill>
                <a:hlinkClick r:id="rId2"/>
              </a:rPr>
              <a:t>artificial intelligence</a:t>
            </a:r>
            <a:r>
              <a:rPr lang="en-US" sz="2000" dirty="0">
                <a:solidFill>
                  <a:schemeClr val="tx1">
                    <a:lumMod val="85000"/>
                    <a:lumOff val="15000"/>
                  </a:schemeClr>
                </a:solidFill>
              </a:rPr>
              <a:t> (AI) based computer technology used to find and identify human faces in digital images. Face detection technology can be applied to various </a:t>
            </a:r>
            <a:r>
              <a:rPr lang="en-US" sz="2000" dirty="0" smtClean="0">
                <a:solidFill>
                  <a:schemeClr val="tx1">
                    <a:lumMod val="85000"/>
                    <a:lumOff val="15000"/>
                  </a:schemeClr>
                </a:solidFill>
              </a:rPr>
              <a:t>fields, including </a:t>
            </a:r>
            <a:r>
              <a:rPr lang="en-US" sz="2000" dirty="0">
                <a:solidFill>
                  <a:schemeClr val="tx1">
                    <a:lumMod val="85000"/>
                    <a:lumOff val="15000"/>
                  </a:schemeClr>
                </a:solidFill>
              </a:rPr>
              <a:t>security, </a:t>
            </a:r>
            <a:r>
              <a:rPr lang="en-US" sz="2000" u="sng" dirty="0">
                <a:solidFill>
                  <a:schemeClr val="tx1">
                    <a:lumMod val="85000"/>
                    <a:lumOff val="15000"/>
                  </a:schemeClr>
                </a:solidFill>
                <a:hlinkClick r:id="rId3"/>
              </a:rPr>
              <a:t>biometrics</a:t>
            </a:r>
            <a:r>
              <a:rPr lang="en-US" sz="2000" dirty="0">
                <a:solidFill>
                  <a:schemeClr val="tx1">
                    <a:lumMod val="85000"/>
                    <a:lumOff val="15000"/>
                  </a:schemeClr>
                </a:solidFill>
              </a:rPr>
              <a:t>, law enforcement, entertainment and personal </a:t>
            </a:r>
            <a:r>
              <a:rPr lang="en-US" sz="2000" dirty="0" smtClean="0">
                <a:solidFill>
                  <a:schemeClr val="tx1">
                    <a:lumMod val="85000"/>
                    <a:lumOff val="15000"/>
                  </a:schemeClr>
                </a:solidFill>
              </a:rPr>
              <a:t>safety, </a:t>
            </a:r>
            <a:r>
              <a:rPr lang="en-US" sz="2000" dirty="0">
                <a:solidFill>
                  <a:schemeClr val="tx1">
                    <a:lumMod val="85000"/>
                    <a:lumOff val="15000"/>
                  </a:schemeClr>
                </a:solidFill>
              </a:rPr>
              <a:t>to provide surveillance and tracking of people in real time</a:t>
            </a:r>
            <a:r>
              <a:rPr lang="en-US" sz="2000" dirty="0" smtClean="0">
                <a:solidFill>
                  <a:schemeClr val="tx1">
                    <a:lumMod val="85000"/>
                    <a:lumOff val="15000"/>
                  </a:schemeClr>
                </a:solidFill>
              </a:rPr>
              <a:t>.</a:t>
            </a:r>
          </a:p>
          <a:p>
            <a:pPr marL="342900" indent="-342900" algn="l">
              <a:buFont typeface="Arial" pitchFamily="34" charset="0"/>
              <a:buChar char="•"/>
            </a:pPr>
            <a:endParaRPr lang="en-US" sz="2000" dirty="0" smtClean="0">
              <a:solidFill>
                <a:schemeClr val="tx1">
                  <a:lumMod val="85000"/>
                  <a:lumOff val="15000"/>
                </a:schemeClr>
              </a:solidFill>
            </a:endParaRPr>
          </a:p>
          <a:p>
            <a:pPr marL="342900" indent="-342900" algn="l">
              <a:buFont typeface="Arial" pitchFamily="34" charset="0"/>
              <a:buChar char="•"/>
            </a:pPr>
            <a:r>
              <a:rPr lang="en-US" sz="2000" b="1" dirty="0" smtClean="0">
                <a:solidFill>
                  <a:schemeClr val="tx1"/>
                </a:solidFill>
              </a:rPr>
              <a:t>Face Extraction </a:t>
            </a:r>
            <a:r>
              <a:rPr lang="en-US" sz="2000" dirty="0" smtClean="0">
                <a:solidFill>
                  <a:schemeClr val="tx1"/>
                </a:solidFill>
              </a:rPr>
              <a:t>: </a:t>
            </a:r>
            <a:r>
              <a:rPr lang="en-US" sz="2000" dirty="0">
                <a:solidFill>
                  <a:schemeClr val="tx1">
                    <a:lumMod val="85000"/>
                    <a:lumOff val="15000"/>
                  </a:schemeClr>
                </a:solidFill>
              </a:rPr>
              <a:t>An extraction is the process of clearing a clogged or compacted pore by manual or mechanical means. Extractions are often performed as part of a facial.  </a:t>
            </a:r>
            <a:endParaRPr lang="en-US" sz="2000" dirty="0" smtClean="0">
              <a:solidFill>
                <a:schemeClr val="tx1">
                  <a:lumMod val="85000"/>
                  <a:lumOff val="15000"/>
                </a:schemeClr>
              </a:solidFill>
            </a:endParaRPr>
          </a:p>
        </p:txBody>
      </p:sp>
      <p:sp>
        <p:nvSpPr>
          <p:cNvPr id="3" name="Title 2"/>
          <p:cNvSpPr>
            <a:spLocks noGrp="1"/>
          </p:cNvSpPr>
          <p:nvPr>
            <p:ph type="title"/>
          </p:nvPr>
        </p:nvSpPr>
        <p:spPr>
          <a:xfrm>
            <a:off x="467544" y="476672"/>
            <a:ext cx="5861248" cy="613048"/>
          </a:xfrm>
        </p:spPr>
        <p:txBody>
          <a:bodyPr>
            <a:normAutofit fontScale="90000"/>
          </a:bodyPr>
          <a:lstStyle/>
          <a:p>
            <a:pPr algn="ctr"/>
            <a:r>
              <a:rPr lang="en-IN" sz="5400" dirty="0"/>
              <a:t>Scope</a:t>
            </a:r>
          </a:p>
        </p:txBody>
      </p:sp>
    </p:spTree>
    <p:extLst>
      <p:ext uri="{BB962C8B-B14F-4D97-AF65-F5344CB8AC3E}">
        <p14:creationId xmlns:p14="http://schemas.microsoft.com/office/powerpoint/2010/main" val="14277543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9592" y="908720"/>
            <a:ext cx="6796608" cy="5040560"/>
          </a:xfrm>
        </p:spPr>
        <p:txBody>
          <a:bodyPr>
            <a:noAutofit/>
          </a:bodyPr>
          <a:lstStyle/>
          <a:p>
            <a:pPr algn="l"/>
            <a:r>
              <a:rPr lang="en-US" sz="2000" b="1" dirty="0" smtClean="0">
                <a:solidFill>
                  <a:schemeClr val="tx1"/>
                </a:solidFill>
              </a:rPr>
              <a:t>Face Recognition </a:t>
            </a:r>
            <a:r>
              <a:rPr lang="en-US" sz="2000" dirty="0" smtClean="0">
                <a:solidFill>
                  <a:schemeClr val="tx1"/>
                </a:solidFill>
              </a:rPr>
              <a:t>: </a:t>
            </a:r>
            <a:r>
              <a:rPr lang="en-US" sz="2000" dirty="0"/>
              <a:t>Facial recognition is a way of identifying or confirming an individual’s identity using their face. Facial recognition systems can be used to identify people in photos, videos, or in real-time. Facial recognition is a category of biometric security.</a:t>
            </a:r>
            <a:br>
              <a:rPr lang="en-US" sz="2000" dirty="0"/>
            </a:br>
            <a:r>
              <a:rPr lang="en-US" sz="2000" dirty="0" smtClean="0">
                <a:solidFill>
                  <a:schemeClr val="tx1"/>
                </a:solidFill>
              </a:rPr>
              <a:t/>
            </a:r>
            <a:br>
              <a:rPr lang="en-US" sz="2000" dirty="0" smtClean="0">
                <a:solidFill>
                  <a:schemeClr val="tx1"/>
                </a:solidFill>
              </a:rPr>
            </a:br>
            <a:r>
              <a:rPr lang="en-US" sz="2000" dirty="0" smtClean="0">
                <a:solidFill>
                  <a:schemeClr val="tx1"/>
                </a:solidFill>
              </a:rPr>
              <a:t>To </a:t>
            </a:r>
            <a:r>
              <a:rPr lang="en-US" sz="2000" dirty="0">
                <a:solidFill>
                  <a:schemeClr val="tx1"/>
                </a:solidFill>
              </a:rPr>
              <a:t>proposed such a method that illustrates the robustness against the appearance, variations of expression, lightening and presence/absence of accessories</a:t>
            </a:r>
            <a:r>
              <a:rPr lang="en-US" sz="2000" dirty="0" smtClean="0">
                <a:solidFill>
                  <a:schemeClr val="tx1"/>
                </a:solidFill>
              </a:rPr>
              <a:t>.</a:t>
            </a:r>
            <a:br>
              <a:rPr lang="en-US" sz="2000" dirty="0" smtClean="0">
                <a:solidFill>
                  <a:schemeClr val="tx1"/>
                </a:solidFill>
              </a:rPr>
            </a:br>
            <a:r>
              <a:rPr lang="en-US" sz="2000" dirty="0">
                <a:solidFill>
                  <a:schemeClr val="tx1"/>
                </a:solidFill>
              </a:rPr>
              <a:t/>
            </a:r>
            <a:br>
              <a:rPr lang="en-US" sz="2000" dirty="0">
                <a:solidFill>
                  <a:schemeClr val="tx1"/>
                </a:solidFill>
              </a:rPr>
            </a:br>
            <a:r>
              <a:rPr lang="en-US" sz="2000" dirty="0">
                <a:solidFill>
                  <a:schemeClr val="tx1"/>
                </a:solidFill>
              </a:rPr>
              <a:t>Performance of proposed method will be tested upon the standard face database namely YALE database</a:t>
            </a:r>
            <a:r>
              <a:rPr lang="en-US" sz="2000" dirty="0" smtClean="0">
                <a:solidFill>
                  <a:schemeClr val="tx1"/>
                </a:solidFill>
              </a:rPr>
              <a:t>.</a:t>
            </a:r>
            <a:br>
              <a:rPr lang="en-US" sz="2000" dirty="0" smtClean="0">
                <a:solidFill>
                  <a:schemeClr val="tx1"/>
                </a:solidFill>
              </a:rPr>
            </a:br>
            <a:r>
              <a:rPr lang="en-US" sz="2000" dirty="0">
                <a:solidFill>
                  <a:schemeClr val="tx1"/>
                </a:solidFill>
              </a:rPr>
              <a:t/>
            </a:r>
            <a:br>
              <a:rPr lang="en-US" sz="2000" dirty="0">
                <a:solidFill>
                  <a:schemeClr val="tx1"/>
                </a:solidFill>
              </a:rPr>
            </a:br>
            <a:r>
              <a:rPr lang="en-US" sz="2000" dirty="0">
                <a:solidFill>
                  <a:schemeClr val="tx1"/>
                </a:solidFill>
              </a:rPr>
              <a:t>Extensive experiments are yet to be apply to demonstrate the effectiveness of method.</a:t>
            </a:r>
            <a:r>
              <a:rPr lang="en-IN" sz="2000" dirty="0">
                <a:solidFill>
                  <a:schemeClr val="tx1"/>
                </a:solidFill>
              </a:rPr>
              <a:t/>
            </a:r>
            <a:br>
              <a:rPr lang="en-IN" sz="2000" dirty="0">
                <a:solidFill>
                  <a:schemeClr val="tx1"/>
                </a:solidFill>
              </a:rPr>
            </a:br>
            <a:endParaRPr lang="en-IN" sz="2000" dirty="0"/>
          </a:p>
        </p:txBody>
      </p:sp>
    </p:spTree>
    <p:extLst>
      <p:ext uri="{BB962C8B-B14F-4D97-AF65-F5344CB8AC3E}">
        <p14:creationId xmlns:p14="http://schemas.microsoft.com/office/powerpoint/2010/main" val="19169760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323528" y="1560248"/>
            <a:ext cx="4248472" cy="5040560"/>
          </a:xfrm>
        </p:spPr>
        <p:txBody>
          <a:bodyPr>
            <a:normAutofit lnSpcReduction="10000"/>
          </a:bodyPr>
          <a:lstStyle/>
          <a:p>
            <a:pPr algn="l"/>
            <a:r>
              <a:rPr lang="en-IN" sz="2000" b="1" dirty="0">
                <a:solidFill>
                  <a:schemeClr val="tx1"/>
                </a:solidFill>
              </a:rPr>
              <a:t>TOOLS </a:t>
            </a:r>
            <a:r>
              <a:rPr lang="en-IN" sz="2000" b="1" dirty="0" smtClean="0">
                <a:solidFill>
                  <a:schemeClr val="tx1"/>
                </a:solidFill>
              </a:rPr>
              <a:t>:-</a:t>
            </a:r>
          </a:p>
          <a:p>
            <a:pPr marL="342900" indent="-342900" algn="l">
              <a:buFont typeface="Arial" pitchFamily="34" charset="0"/>
              <a:buChar char="•"/>
            </a:pPr>
            <a:r>
              <a:rPr lang="en-IN" sz="2000" dirty="0" smtClean="0">
                <a:solidFill>
                  <a:schemeClr val="tx1"/>
                </a:solidFill>
              </a:rPr>
              <a:t>FIGMA </a:t>
            </a:r>
            <a:r>
              <a:rPr lang="en-IN" sz="2000" dirty="0">
                <a:solidFill>
                  <a:schemeClr val="tx1"/>
                </a:solidFill>
              </a:rPr>
              <a:t>(FOR UI</a:t>
            </a:r>
            <a:r>
              <a:rPr lang="en-IN" sz="2000" dirty="0" smtClean="0">
                <a:solidFill>
                  <a:schemeClr val="tx1"/>
                </a:solidFill>
              </a:rPr>
              <a:t>)</a:t>
            </a:r>
          </a:p>
          <a:p>
            <a:pPr marL="342900" indent="-342900" algn="l">
              <a:buFont typeface="Arial" pitchFamily="34" charset="0"/>
              <a:buChar char="•"/>
            </a:pPr>
            <a:r>
              <a:rPr lang="en-IN" sz="2000" dirty="0" smtClean="0">
                <a:solidFill>
                  <a:schemeClr val="tx1"/>
                </a:solidFill>
              </a:rPr>
              <a:t>DBMS </a:t>
            </a:r>
          </a:p>
          <a:p>
            <a:pPr marL="342900" indent="-342900" algn="l">
              <a:buFont typeface="Arial" pitchFamily="34" charset="0"/>
              <a:buChar char="•"/>
            </a:pPr>
            <a:r>
              <a:rPr lang="en-IN" sz="2000" dirty="0" smtClean="0">
                <a:solidFill>
                  <a:schemeClr val="tx1"/>
                </a:solidFill>
              </a:rPr>
              <a:t>AI </a:t>
            </a:r>
            <a:r>
              <a:rPr lang="en-IN" sz="2000" dirty="0">
                <a:solidFill>
                  <a:schemeClr val="tx1"/>
                </a:solidFill>
              </a:rPr>
              <a:t>&amp; </a:t>
            </a:r>
            <a:r>
              <a:rPr lang="en-IN" sz="2000" dirty="0" smtClean="0">
                <a:solidFill>
                  <a:schemeClr val="tx1"/>
                </a:solidFill>
              </a:rPr>
              <a:t>ML</a:t>
            </a:r>
          </a:p>
          <a:p>
            <a:pPr algn="l"/>
            <a:endParaRPr lang="en-IN" sz="2000" dirty="0" smtClean="0">
              <a:solidFill>
                <a:schemeClr val="tx1"/>
              </a:solidFill>
            </a:endParaRPr>
          </a:p>
          <a:p>
            <a:pPr algn="l"/>
            <a:r>
              <a:rPr lang="en-IN" sz="2000" b="1" dirty="0" smtClean="0">
                <a:solidFill>
                  <a:schemeClr val="tx1"/>
                </a:solidFill>
              </a:rPr>
              <a:t>HARDWARE </a:t>
            </a:r>
            <a:r>
              <a:rPr lang="en-IN" sz="2000" b="1" dirty="0">
                <a:solidFill>
                  <a:schemeClr val="tx1"/>
                </a:solidFill>
              </a:rPr>
              <a:t>SPECIFICATION :- </a:t>
            </a:r>
            <a:endParaRPr lang="en-IN" sz="2000" b="1" dirty="0" smtClean="0">
              <a:solidFill>
                <a:schemeClr val="tx1"/>
              </a:solidFill>
            </a:endParaRPr>
          </a:p>
          <a:p>
            <a:pPr marL="342900" indent="-342900" algn="l">
              <a:buFont typeface="Arial" pitchFamily="34" charset="0"/>
              <a:buChar char="•"/>
            </a:pPr>
            <a:r>
              <a:rPr lang="en-IN" sz="2000" dirty="0" smtClean="0">
                <a:solidFill>
                  <a:schemeClr val="tx1"/>
                </a:solidFill>
              </a:rPr>
              <a:t>Processor : ALL </a:t>
            </a:r>
            <a:r>
              <a:rPr lang="en-IN" sz="2000" dirty="0">
                <a:solidFill>
                  <a:schemeClr val="tx1"/>
                </a:solidFill>
              </a:rPr>
              <a:t>PROCESSOR </a:t>
            </a:r>
            <a:endParaRPr lang="en-IN" sz="2000" dirty="0" smtClean="0">
              <a:solidFill>
                <a:schemeClr val="tx1"/>
              </a:solidFill>
            </a:endParaRPr>
          </a:p>
          <a:p>
            <a:pPr marL="342900" indent="-342900" algn="l">
              <a:buFont typeface="Arial" pitchFamily="34" charset="0"/>
              <a:buChar char="•"/>
            </a:pPr>
            <a:r>
              <a:rPr lang="en-IN" sz="2000" dirty="0" smtClean="0">
                <a:solidFill>
                  <a:schemeClr val="tx1"/>
                </a:solidFill>
              </a:rPr>
              <a:t>RAM : 4 </a:t>
            </a:r>
            <a:r>
              <a:rPr lang="en-IN" sz="2000" dirty="0">
                <a:solidFill>
                  <a:schemeClr val="tx1"/>
                </a:solidFill>
              </a:rPr>
              <a:t>GB or </a:t>
            </a:r>
            <a:r>
              <a:rPr lang="en-IN" sz="2000" dirty="0" smtClean="0">
                <a:solidFill>
                  <a:schemeClr val="tx1"/>
                </a:solidFill>
              </a:rPr>
              <a:t>MORE</a:t>
            </a:r>
          </a:p>
          <a:p>
            <a:pPr marL="342900" indent="-342900" algn="l">
              <a:buFont typeface="Arial" pitchFamily="34" charset="0"/>
              <a:buChar char="•"/>
            </a:pPr>
            <a:r>
              <a:rPr lang="en-IN" sz="2000" dirty="0" smtClean="0">
                <a:solidFill>
                  <a:schemeClr val="tx1"/>
                </a:solidFill>
              </a:rPr>
              <a:t>HARD </a:t>
            </a:r>
            <a:r>
              <a:rPr lang="en-IN" sz="2000" dirty="0">
                <a:solidFill>
                  <a:schemeClr val="tx1"/>
                </a:solidFill>
              </a:rPr>
              <a:t>DISK </a:t>
            </a:r>
            <a:r>
              <a:rPr lang="en-IN" sz="2000" dirty="0" smtClean="0">
                <a:solidFill>
                  <a:schemeClr val="tx1"/>
                </a:solidFill>
              </a:rPr>
              <a:t>: 5 </a:t>
            </a:r>
            <a:r>
              <a:rPr lang="en-IN" sz="2000" dirty="0">
                <a:solidFill>
                  <a:schemeClr val="tx1"/>
                </a:solidFill>
              </a:rPr>
              <a:t>GB free Space </a:t>
            </a:r>
            <a:endParaRPr lang="en-IN" sz="2000" dirty="0" smtClean="0">
              <a:solidFill>
                <a:schemeClr val="tx1"/>
              </a:solidFill>
            </a:endParaRPr>
          </a:p>
          <a:p>
            <a:pPr algn="l"/>
            <a:endParaRPr lang="en-IN" sz="2000" dirty="0" smtClean="0">
              <a:solidFill>
                <a:schemeClr val="tx1"/>
              </a:solidFill>
            </a:endParaRPr>
          </a:p>
          <a:p>
            <a:pPr algn="l"/>
            <a:r>
              <a:rPr lang="en-IN" sz="2000" b="1" dirty="0" smtClean="0">
                <a:solidFill>
                  <a:schemeClr val="tx1"/>
                </a:solidFill>
              </a:rPr>
              <a:t>SOFTWARE </a:t>
            </a:r>
            <a:r>
              <a:rPr lang="en-IN" sz="2000" b="1" dirty="0">
                <a:solidFill>
                  <a:schemeClr val="tx1"/>
                </a:solidFill>
              </a:rPr>
              <a:t>REQUIRMENT :- </a:t>
            </a:r>
            <a:endParaRPr lang="en-IN" sz="2000" b="1" dirty="0" smtClean="0">
              <a:solidFill>
                <a:schemeClr val="tx1"/>
              </a:solidFill>
            </a:endParaRPr>
          </a:p>
          <a:p>
            <a:pPr marL="342900" indent="-342900" algn="l">
              <a:buFont typeface="Arial" pitchFamily="34" charset="0"/>
              <a:buChar char="•"/>
            </a:pPr>
            <a:r>
              <a:rPr lang="en-IN" sz="2000" dirty="0" smtClean="0">
                <a:solidFill>
                  <a:schemeClr val="tx1"/>
                </a:solidFill>
              </a:rPr>
              <a:t>Operating System : </a:t>
            </a:r>
            <a:r>
              <a:rPr lang="en-IN" sz="2000" dirty="0">
                <a:solidFill>
                  <a:schemeClr val="tx1"/>
                </a:solidFill>
              </a:rPr>
              <a:t>Windows </a:t>
            </a:r>
            <a:r>
              <a:rPr lang="en-IN" sz="2000" dirty="0" smtClean="0">
                <a:solidFill>
                  <a:schemeClr val="tx1"/>
                </a:solidFill>
              </a:rPr>
              <a:t>7/8/10</a:t>
            </a:r>
          </a:p>
          <a:p>
            <a:pPr marL="342900" indent="-342900" algn="l">
              <a:buFont typeface="Arial" pitchFamily="34" charset="0"/>
              <a:buChar char="•"/>
            </a:pPr>
            <a:r>
              <a:rPr lang="en-IN" sz="2000" dirty="0" smtClean="0">
                <a:solidFill>
                  <a:schemeClr val="tx1"/>
                </a:solidFill>
              </a:rPr>
              <a:t> </a:t>
            </a:r>
            <a:r>
              <a:rPr lang="en-IN" sz="2000" dirty="0">
                <a:solidFill>
                  <a:schemeClr val="tx1"/>
                </a:solidFill>
              </a:rPr>
              <a:t>IDE </a:t>
            </a:r>
            <a:r>
              <a:rPr lang="en-IN" sz="2000" dirty="0" smtClean="0">
                <a:solidFill>
                  <a:schemeClr val="tx1"/>
                </a:solidFill>
              </a:rPr>
              <a:t>Software : </a:t>
            </a:r>
            <a:r>
              <a:rPr lang="en-IN" sz="2000" dirty="0">
                <a:solidFill>
                  <a:schemeClr val="tx1"/>
                </a:solidFill>
              </a:rPr>
              <a:t>Visual </a:t>
            </a:r>
            <a:r>
              <a:rPr lang="en-IN" sz="2000" dirty="0" smtClean="0">
                <a:solidFill>
                  <a:schemeClr val="tx1"/>
                </a:solidFill>
              </a:rPr>
              <a:t>Studio</a:t>
            </a:r>
          </a:p>
          <a:p>
            <a:pPr algn="l"/>
            <a:endParaRPr lang="en-IN" sz="2000" dirty="0">
              <a:solidFill>
                <a:schemeClr val="tx1"/>
              </a:solidFill>
            </a:endParaRPr>
          </a:p>
        </p:txBody>
      </p:sp>
      <p:sp>
        <p:nvSpPr>
          <p:cNvPr id="3" name="Title 2"/>
          <p:cNvSpPr>
            <a:spLocks noGrp="1"/>
          </p:cNvSpPr>
          <p:nvPr>
            <p:ph type="title"/>
          </p:nvPr>
        </p:nvSpPr>
        <p:spPr>
          <a:xfrm>
            <a:off x="607007" y="404664"/>
            <a:ext cx="5861248" cy="720080"/>
          </a:xfrm>
        </p:spPr>
        <p:txBody>
          <a:bodyPr>
            <a:normAutofit fontScale="90000"/>
          </a:bodyPr>
          <a:lstStyle/>
          <a:p>
            <a:pPr algn="ctr"/>
            <a:r>
              <a:rPr lang="en-IN" dirty="0">
                <a:hlinkClick r:id="rId2" tooltip="Project Specification &#10; Tools &amp; Technology &#10; Operating Sy..."/>
              </a:rPr>
              <a:t> </a:t>
            </a:r>
            <a:r>
              <a:rPr lang="en-IN" sz="5400" dirty="0"/>
              <a:t>Project Specification</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70232" y="1628800"/>
            <a:ext cx="2173975" cy="4469056"/>
          </a:xfrm>
          <a:prstGeom prst="rect">
            <a:avLst/>
          </a:prstGeom>
        </p:spPr>
      </p:pic>
    </p:spTree>
    <p:extLst>
      <p:ext uri="{BB962C8B-B14F-4D97-AF65-F5344CB8AC3E}">
        <p14:creationId xmlns:p14="http://schemas.microsoft.com/office/powerpoint/2010/main" val="31014893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467544" y="2276872"/>
            <a:ext cx="5933256" cy="3024336"/>
          </a:xfrm>
        </p:spPr>
        <p:txBody>
          <a:bodyPr>
            <a:noAutofit/>
          </a:bodyPr>
          <a:lstStyle/>
          <a:p>
            <a:pPr algn="l"/>
            <a:r>
              <a:rPr lang="en-US" sz="2000" dirty="0" smtClean="0">
                <a:solidFill>
                  <a:schemeClr val="tx1"/>
                </a:solidFill>
              </a:rPr>
              <a:t>It’s a face recognition system where employees have to scan themselves and answer the further questions regarding to the purpose of there visit. And the system will  record all the details of employees like your purpose of visiting, at what time they checked-in or checked-out.</a:t>
            </a:r>
          </a:p>
          <a:p>
            <a:pPr algn="l"/>
            <a:r>
              <a:rPr lang="en-US" sz="2000" dirty="0" smtClean="0">
                <a:solidFill>
                  <a:schemeClr val="tx1"/>
                </a:solidFill>
              </a:rPr>
              <a:t>It provide safety and security of data and employees during pandemic</a:t>
            </a:r>
            <a:r>
              <a:rPr lang="en-US" sz="2000" dirty="0" smtClean="0"/>
              <a:t>.</a:t>
            </a:r>
            <a:endParaRPr lang="en-IN" sz="2000" dirty="0"/>
          </a:p>
        </p:txBody>
      </p:sp>
      <p:sp>
        <p:nvSpPr>
          <p:cNvPr id="3" name="Title 2"/>
          <p:cNvSpPr>
            <a:spLocks noGrp="1"/>
          </p:cNvSpPr>
          <p:nvPr>
            <p:ph type="title"/>
          </p:nvPr>
        </p:nvSpPr>
        <p:spPr>
          <a:xfrm>
            <a:off x="467544" y="980728"/>
            <a:ext cx="5933256" cy="757064"/>
          </a:xfrm>
        </p:spPr>
        <p:txBody>
          <a:bodyPr>
            <a:normAutofit fontScale="90000"/>
          </a:bodyPr>
          <a:lstStyle/>
          <a:p>
            <a:pPr algn="ctr"/>
            <a:r>
              <a:rPr lang="en-US" sz="5400" dirty="0" smtClean="0"/>
              <a:t>Working</a:t>
            </a:r>
            <a:endParaRPr lang="en-IN" sz="5400" dirty="0"/>
          </a:p>
        </p:txBody>
      </p:sp>
    </p:spTree>
    <p:extLst>
      <p:ext uri="{BB962C8B-B14F-4D97-AF65-F5344CB8AC3E}">
        <p14:creationId xmlns:p14="http://schemas.microsoft.com/office/powerpoint/2010/main" val="3134073820"/>
      </p:ext>
    </p:extLst>
  </p:cSld>
  <p:clrMapOvr>
    <a:masterClrMapping/>
  </p:clrMapOvr>
</p:sld>
</file>

<file path=ppt/theme/theme1.xml><?xml version="1.0" encoding="utf-8"?>
<a:theme xmlns:a="http://schemas.openxmlformats.org/drawingml/2006/main" name="Composite">
  <a:themeElements>
    <a:clrScheme name="Composite">
      <a:dk1>
        <a:sysClr val="windowText" lastClr="000000"/>
      </a:dk1>
      <a:lt1>
        <a:sysClr val="window" lastClr="FFFFFF"/>
      </a:lt1>
      <a:dk2>
        <a:srgbClr val="5B6973"/>
      </a:dk2>
      <a:lt2>
        <a:srgbClr val="E7ECED"/>
      </a:lt2>
      <a:accent1>
        <a:srgbClr val="98C723"/>
      </a:accent1>
      <a:accent2>
        <a:srgbClr val="59B0B9"/>
      </a:accent2>
      <a:accent3>
        <a:srgbClr val="DEAE00"/>
      </a:accent3>
      <a:accent4>
        <a:srgbClr val="B77BB4"/>
      </a:accent4>
      <a:accent5>
        <a:srgbClr val="E0773C"/>
      </a:accent5>
      <a:accent6>
        <a:srgbClr val="A98D63"/>
      </a:accent6>
      <a:hlink>
        <a:srgbClr val="26CBEC"/>
      </a:hlink>
      <a:folHlink>
        <a:srgbClr val="598C8C"/>
      </a:folHlink>
    </a:clrScheme>
    <a:fontScheme name="Composite">
      <a:majorFont>
        <a:latin typeface="Calibri"/>
        <a:ea typeface=""/>
        <a:cs typeface=""/>
        <a:font script="Jpan" typeface="ＭＳ Ｐゴシック"/>
        <a:font script="Hang" typeface="맑은 고딕"/>
        <a:font script="Hans" typeface="宋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omposite">
      <a:fillStyleLst>
        <a:solidFill>
          <a:schemeClr val="phClr"/>
        </a:solidFill>
        <a:gradFill rotWithShape="1">
          <a:gsLst>
            <a:gs pos="0">
              <a:schemeClr val="phClr">
                <a:tint val="50000"/>
                <a:shade val="95000"/>
                <a:satMod val="300000"/>
              </a:schemeClr>
            </a:gs>
            <a:gs pos="12000">
              <a:schemeClr val="phClr">
                <a:tint val="50000"/>
                <a:shade val="90000"/>
                <a:satMod val="250000"/>
              </a:schemeClr>
            </a:gs>
            <a:gs pos="100000">
              <a:schemeClr val="phClr">
                <a:tint val="85000"/>
                <a:shade val="75000"/>
                <a:satMod val="150000"/>
              </a:schemeClr>
            </a:gs>
          </a:gsLst>
          <a:lin ang="16200000" scaled="1"/>
        </a:gradFill>
        <a:gradFill rotWithShape="1">
          <a:gsLst>
            <a:gs pos="0">
              <a:schemeClr val="phClr">
                <a:tint val="75000"/>
                <a:shade val="95000"/>
                <a:satMod val="175000"/>
              </a:schemeClr>
            </a:gs>
            <a:gs pos="12000">
              <a:schemeClr val="phClr">
                <a:tint val="90000"/>
                <a:shade val="90000"/>
                <a:satMod val="150000"/>
              </a:schemeClr>
            </a:gs>
            <a:gs pos="100000">
              <a:schemeClr val="phClr">
                <a:tint val="100000"/>
                <a:shade val="75000"/>
                <a:satMod val="150000"/>
              </a:schemeClr>
            </a:gs>
          </a:gsLst>
          <a:lin ang="16200000" scaled="1"/>
        </a:gradFill>
      </a:fillStyleLst>
      <a:lnStyleLst>
        <a:ln w="9525" cap="flat" cmpd="sng" algn="ctr">
          <a:solidFill>
            <a:schemeClr val="phClr">
              <a:shade val="95000"/>
              <a:satMod val="105000"/>
            </a:scheme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scene3d>
            <a:camera prst="orthographicFront">
              <a:rot lat="0" lon="0" rev="0"/>
            </a:camera>
            <a:lightRig rig="freezing" dir="t">
              <a:rot lat="0" lon="0" rev="6000000"/>
            </a:lightRig>
          </a:scene3d>
          <a:sp3d contourW="12700" prstMaterial="dkEdge">
            <a:bevelT w="44450" h="25400"/>
            <a:contourClr>
              <a:schemeClr val="phClr">
                <a:shade val="30000"/>
              </a:schemeClr>
            </a:contourClr>
          </a:sp3d>
        </a:effectStyle>
      </a:effectStyleLst>
      <a:bgFillStyleLst>
        <a:solidFill>
          <a:schemeClr val="phClr"/>
        </a:solidFill>
        <a:gradFill rotWithShape="1">
          <a:gsLst>
            <a:gs pos="0">
              <a:schemeClr val="phClr">
                <a:tint val="100000"/>
                <a:shade val="80000"/>
                <a:satMod val="110000"/>
                <a:lumMod val="80000"/>
              </a:schemeClr>
            </a:gs>
            <a:gs pos="79000">
              <a:schemeClr val="phClr">
                <a:tint val="100000"/>
                <a:shade val="90000"/>
                <a:satMod val="105000"/>
                <a:lumMod val="100000"/>
              </a:schemeClr>
            </a:gs>
            <a:gs pos="100000">
              <a:schemeClr val="phClr">
                <a:tint val="95000"/>
                <a:shade val="100000"/>
                <a:satMod val="110000"/>
                <a:lumMod val="115000"/>
              </a:schemeClr>
            </a:gs>
          </a:gsLst>
          <a:lin ang="5400000" scaled="0"/>
        </a:gradFill>
        <a:gradFill rotWithShape="1">
          <a:gsLst>
            <a:gs pos="0">
              <a:schemeClr val="phClr">
                <a:tint val="90000"/>
                <a:shade val="100000"/>
                <a:satMod val="100000"/>
                <a:lumMod val="110000"/>
              </a:schemeClr>
            </a:gs>
            <a:gs pos="83000">
              <a:schemeClr val="phClr">
                <a:shade val="75000"/>
                <a:satMod val="200000"/>
              </a:schemeClr>
            </a:gs>
            <a:gs pos="100000">
              <a:schemeClr val="phClr">
                <a:shade val="90000"/>
                <a:satMod val="200000"/>
              </a:schemeClr>
            </a:gs>
          </a:gsLst>
          <a:path path="circle">
            <a:fillToRect l="75000" t="100000" b="30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Composite</Template>
  <TotalTime>156</TotalTime>
  <Words>331</Words>
  <Application>Microsoft Office PowerPoint</Application>
  <PresentationFormat>On-screen Show (4:3)</PresentationFormat>
  <Paragraphs>43</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Composite</vt:lpstr>
      <vt:lpstr>Employee Face Detection &amp; Recognition System</vt:lpstr>
      <vt:lpstr>Introduction</vt:lpstr>
      <vt:lpstr>There are two general applications of FDRS, one is called identification and another one is called verification.   Face identification : means given a face image, we want the system to tell who he / she is or the most probable identification.  Face verification : means given a face image and a guess of the identification, we want the system to tell true or false about the guess. </vt:lpstr>
      <vt:lpstr>Major Objectives </vt:lpstr>
      <vt:lpstr>PowerPoint Presentation</vt:lpstr>
      <vt:lpstr>Scope</vt:lpstr>
      <vt:lpstr>Face Recognition : Facial recognition is a way of identifying or confirming an individual’s identity using their face. Facial recognition systems can be used to identify people in photos, videos, or in real-time. Facial recognition is a category of biometric security.  To proposed such a method that illustrates the robustness against the appearance, variations of expression, lightening and presence/absence of accessories.  Performance of proposed method will be tested upon the standard face database namely YALE database.  Extensive experiments are yet to be apply to demonstrate the effectiveness of method. </vt:lpstr>
      <vt:lpstr> Project Specification</vt:lpstr>
      <vt:lpstr>Working</vt:lpstr>
      <vt:lpstr>PowerPoint Presentation</vt:lpstr>
      <vt:lpstr>Thankyou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Recognition system</dc:title>
  <dc:creator>user</dc:creator>
  <cp:lastModifiedBy>user</cp:lastModifiedBy>
  <cp:revision>15</cp:revision>
  <dcterms:created xsi:type="dcterms:W3CDTF">2021-10-08T10:33:02Z</dcterms:created>
  <dcterms:modified xsi:type="dcterms:W3CDTF">2021-12-16T17:59:31Z</dcterms:modified>
</cp:coreProperties>
</file>

<file path=docProps/thumbnail.jpeg>
</file>